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80" r:id="rId10"/>
    <p:sldId id="278" r:id="rId11"/>
    <p:sldId id="279" r:id="rId12"/>
    <p:sldId id="281" r:id="rId13"/>
    <p:sldId id="269" r:id="rId14"/>
    <p:sldId id="270" r:id="rId1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an aguilera martinez" initials="fam" lastIdx="3" clrIdx="0">
    <p:extLst>
      <p:ext uri="{19B8F6BF-5375-455C-9EA6-DF929625EA0E}">
        <p15:presenceInfo xmlns:p15="http://schemas.microsoft.com/office/powerpoint/2012/main" userId="c0b0f7c52590c4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2026" y="46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E6617-E09F-48ED-A6A8-5F4D7E09309C}" type="datetimeFigureOut">
              <a:rPr lang="es-CO" smtClean="0"/>
              <a:t>11/12/2019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51D5F-D524-4646-875F-1610CBE6D13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755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51D5F-D524-4646-875F-1610CBE6D130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69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0685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6085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23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855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806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8479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625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798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178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90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206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5C400-39A3-8D4F-B040-DE2A4F5323AB}" type="datetimeFigureOut">
              <a:rPr lang="es-ES" smtClean="0"/>
              <a:t>11/12/2019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4C340-9EC3-934A-AE04-B4B8A68C8A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80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279572" y="4235331"/>
            <a:ext cx="660070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"/>
                <a:cs typeface="Arial"/>
              </a:rPr>
              <a:t>COMPLEJO HOSPITALRIO INTERNACIONAL MERAKI</a:t>
            </a:r>
            <a:endParaRPr lang="es-ES_tradnl" dirty="0">
              <a:latin typeface="Arial"/>
              <a:cs typeface="Arial"/>
            </a:endParaRPr>
          </a:p>
          <a:p>
            <a:pPr algn="ctr"/>
            <a:r>
              <a:rPr lang="es-ES" sz="1600" b="1" dirty="0">
                <a:latin typeface="Arial"/>
                <a:cs typeface="Arial"/>
              </a:rPr>
              <a:t>Línea de Investigación</a:t>
            </a:r>
          </a:p>
          <a:p>
            <a:pPr algn="ctr"/>
            <a:r>
              <a:rPr lang="es-ES" sz="1600" b="1" dirty="0">
                <a:latin typeface="Arial"/>
                <a:cs typeface="Arial"/>
              </a:rPr>
              <a:t>Habitad socio cultural</a:t>
            </a:r>
          </a:p>
          <a:p>
            <a:pPr algn="ctr"/>
            <a:r>
              <a:rPr lang="es-ES" sz="1600" b="1" dirty="0">
                <a:latin typeface="Arial"/>
                <a:cs typeface="Arial"/>
              </a:rPr>
              <a:t>Categoría del Proyecto</a:t>
            </a:r>
          </a:p>
          <a:p>
            <a:pPr algn="ctr"/>
            <a:r>
              <a:rPr lang="es-ES" sz="1600" b="1" dirty="0">
                <a:latin typeface="Arial"/>
                <a:cs typeface="Arial"/>
              </a:rPr>
              <a:t>Proyecto </a:t>
            </a:r>
            <a:r>
              <a:rPr lang="es-ES" sz="1600" b="1" dirty="0" err="1">
                <a:latin typeface="Arial"/>
                <a:cs typeface="Arial"/>
              </a:rPr>
              <a:t>arquitectonico</a:t>
            </a:r>
            <a:endParaRPr lang="es-ES" sz="1600" b="1" dirty="0">
              <a:latin typeface="Arial"/>
              <a:cs typeface="Arial"/>
            </a:endParaRPr>
          </a:p>
          <a:p>
            <a:pPr algn="ctr"/>
            <a:r>
              <a:rPr lang="es-CO" sz="1600" b="1" dirty="0">
                <a:latin typeface="Arial"/>
                <a:cs typeface="Arial"/>
              </a:rPr>
              <a:t>Diseño proyecto </a:t>
            </a:r>
            <a:r>
              <a:rPr lang="es-CO" sz="1600" b="1" dirty="0" err="1">
                <a:latin typeface="Arial"/>
                <a:cs typeface="Arial"/>
              </a:rPr>
              <a:t>arquitectonico</a:t>
            </a:r>
            <a:endParaRPr lang="es-ES_tradnl" sz="1600" dirty="0">
              <a:latin typeface="Arial"/>
              <a:cs typeface="Arial"/>
            </a:endParaRPr>
          </a:p>
          <a:p>
            <a:pPr algn="ctr"/>
            <a:r>
              <a:rPr lang="es-CO" sz="1600" b="1" dirty="0">
                <a:latin typeface="Arial"/>
                <a:cs typeface="Arial"/>
              </a:rPr>
              <a:t>Lianna Stefany Pinto Gonzalez</a:t>
            </a:r>
            <a:endParaRPr lang="es-ES_tradnl" sz="1600" dirty="0">
              <a:latin typeface="Arial"/>
              <a:cs typeface="Arial"/>
            </a:endParaRPr>
          </a:p>
          <a:p>
            <a:pPr algn="ctr"/>
            <a:r>
              <a:rPr lang="es-ES" sz="1400" dirty="0">
                <a:latin typeface="Arial"/>
                <a:cs typeface="Arial"/>
              </a:rPr>
              <a:t>Diciembre /2019</a:t>
            </a:r>
            <a:endParaRPr lang="es-ES_tradnl" sz="1400" dirty="0">
              <a:latin typeface="Arial"/>
              <a:cs typeface="Arial"/>
            </a:endParaRPr>
          </a:p>
          <a:p>
            <a:endParaRPr lang="es-ES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06F7EA6-9C5B-4E54-B867-B82E5E925473}"/>
              </a:ext>
            </a:extLst>
          </p:cNvPr>
          <p:cNvGrpSpPr/>
          <p:nvPr/>
        </p:nvGrpSpPr>
        <p:grpSpPr>
          <a:xfrm>
            <a:off x="2467069" y="1786227"/>
            <a:ext cx="6576347" cy="1670520"/>
            <a:chOff x="2467069" y="2773779"/>
            <a:chExt cx="6576347" cy="167052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A9E3161B-7486-4E44-850A-C408F8810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67069" y="2773779"/>
              <a:ext cx="4209862" cy="1310442"/>
            </a:xfrm>
            <a:prstGeom prst="rect">
              <a:avLst/>
            </a:prstGeom>
          </p:spPr>
        </p:pic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D11C65DB-9982-4E4C-B6E9-22AF428CF0CF}"/>
                </a:ext>
              </a:extLst>
            </p:cNvPr>
            <p:cNvSpPr txBox="1"/>
            <p:nvPr/>
          </p:nvSpPr>
          <p:spPr>
            <a:xfrm>
              <a:off x="3520440" y="3928773"/>
              <a:ext cx="5522976" cy="51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500" b="1" dirty="0">
                  <a:latin typeface="Arial"/>
                  <a:cs typeface="Arial"/>
                </a:rPr>
                <a:t>FACULTAD DE ARQUITECTURA</a:t>
              </a:r>
            </a:p>
            <a:p>
              <a:r>
                <a:rPr lang="es-CO" sz="1270" dirty="0">
                  <a:latin typeface="Arial"/>
                  <a:cs typeface="Arial"/>
                </a:rPr>
                <a:t>P r o g r a m a   d e   A r q u i t e c t u r a </a:t>
              </a:r>
              <a:endParaRPr lang="es-ES" sz="1270" dirty="0"/>
            </a:p>
          </p:txBody>
        </p:sp>
      </p:grpSp>
    </p:spTree>
    <p:extLst>
      <p:ext uri="{BB962C8B-B14F-4D97-AF65-F5344CB8AC3E}">
        <p14:creationId xmlns:p14="http://schemas.microsoft.com/office/powerpoint/2010/main" val="2556489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08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4" name="Imagen 3" descr="Imagen que contiene texto, mapa&#10;&#10;Descripción generada automáticamente">
            <a:extLst>
              <a:ext uri="{FF2B5EF4-FFF2-40B4-BE49-F238E27FC236}">
                <a16:creationId xmlns:a16="http://schemas.microsoft.com/office/drawing/2014/main" id="{167DB096-F071-4B2D-B4F6-7547A7F55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" y="1879993"/>
            <a:ext cx="3727450" cy="3098013"/>
          </a:xfrm>
          <a:prstGeom prst="rect">
            <a:avLst/>
          </a:prstGeom>
        </p:spPr>
      </p:pic>
      <p:pic>
        <p:nvPicPr>
          <p:cNvPr id="8" name="Imagen 7" descr="Imagen que contiene texto, mapa&#10;&#10;Descripción generada automáticamente">
            <a:extLst>
              <a:ext uri="{FF2B5EF4-FFF2-40B4-BE49-F238E27FC236}">
                <a16:creationId xmlns:a16="http://schemas.microsoft.com/office/drawing/2014/main" id="{7A7656A6-8D7F-44E7-B279-898305C08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2434" y="1824489"/>
            <a:ext cx="4324350" cy="353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53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09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3" name="Imagen 2" descr="Imagen que contiene tabla, grande, pintado, gente&#10;&#10;Descripción generada automáticamente">
            <a:extLst>
              <a:ext uri="{FF2B5EF4-FFF2-40B4-BE49-F238E27FC236}">
                <a16:creationId xmlns:a16="http://schemas.microsoft.com/office/drawing/2014/main" id="{38632EAF-AB57-4D51-B5C8-6E3735972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46" y="648907"/>
            <a:ext cx="4001259" cy="3062547"/>
          </a:xfrm>
          <a:prstGeom prst="rect">
            <a:avLst/>
          </a:prstGeom>
        </p:spPr>
      </p:pic>
      <p:pic>
        <p:nvPicPr>
          <p:cNvPr id="6" name="Imagen 5" descr="Imagen que contiene exterior, tren, lado, calle&#10;&#10;Descripción generada automáticamente">
            <a:extLst>
              <a:ext uri="{FF2B5EF4-FFF2-40B4-BE49-F238E27FC236}">
                <a16:creationId xmlns:a16="http://schemas.microsoft.com/office/drawing/2014/main" id="{0F9C09F6-8106-47A5-A5A8-3BE12A9E8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951" y="623508"/>
            <a:ext cx="4189083" cy="314181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2A7E626-512F-46BA-9D37-6F54E90543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101" y="3765320"/>
            <a:ext cx="4160004" cy="234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31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09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11" name="Imagen 10" descr="Un grupo de personas en un campo de pasto cerca de un edificio&#10;&#10;Descripción generada automáticamente">
            <a:extLst>
              <a:ext uri="{FF2B5EF4-FFF2-40B4-BE49-F238E27FC236}">
                <a16:creationId xmlns:a16="http://schemas.microsoft.com/office/drawing/2014/main" id="{18C71C44-F9F9-4C00-ABDE-9FBDA22FE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00" y="973293"/>
            <a:ext cx="8139290" cy="457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227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518B2896-184D-4686-B49D-030A867282B5}"/>
              </a:ext>
            </a:extLst>
          </p:cNvPr>
          <p:cNvGrpSpPr/>
          <p:nvPr/>
        </p:nvGrpSpPr>
        <p:grpSpPr>
          <a:xfrm>
            <a:off x="2467069" y="2773779"/>
            <a:ext cx="6576347" cy="1670520"/>
            <a:chOff x="2467069" y="2773779"/>
            <a:chExt cx="6576347" cy="1670520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F3C182D2-C8FD-4B1F-9764-9BDA48FBD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67069" y="2773779"/>
              <a:ext cx="4209862" cy="1310442"/>
            </a:xfrm>
            <a:prstGeom prst="rect">
              <a:avLst/>
            </a:prstGeom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06A28858-0C5C-491C-89DC-FA7D2066FEA4}"/>
                </a:ext>
              </a:extLst>
            </p:cNvPr>
            <p:cNvSpPr txBox="1"/>
            <p:nvPr/>
          </p:nvSpPr>
          <p:spPr>
            <a:xfrm>
              <a:off x="3520440" y="3928773"/>
              <a:ext cx="5522976" cy="51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500" b="1" dirty="0">
                  <a:latin typeface="Arial"/>
                  <a:cs typeface="Arial"/>
                </a:rPr>
                <a:t>FACULTAD DE ARQUITECTURA</a:t>
              </a:r>
            </a:p>
            <a:p>
              <a:r>
                <a:rPr lang="es-CO" sz="1270" dirty="0">
                  <a:latin typeface="Arial"/>
                  <a:cs typeface="Arial"/>
                </a:rPr>
                <a:t>P r o g r a m a   d e   A r q u i t e c t u r a </a:t>
              </a:r>
              <a:endParaRPr lang="es-ES" sz="127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3379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01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LÍNEAS DE INVESTIGACIÓN</a:t>
            </a:r>
            <a:endParaRPr lang="es-ES_tradnl" dirty="0">
              <a:latin typeface="Arial"/>
              <a:cs typeface="Arial"/>
            </a:endParaRPr>
          </a:p>
          <a:p>
            <a:r>
              <a:rPr lang="es-CO" sz="1400" dirty="0">
                <a:latin typeface="Arial"/>
                <a:cs typeface="Arial"/>
              </a:rPr>
              <a:t>Diseño y gestión del hábitat territorial</a:t>
            </a:r>
          </a:p>
          <a:p>
            <a:r>
              <a:rPr lang="es-CO" sz="1400" dirty="0">
                <a:latin typeface="Arial"/>
                <a:cs typeface="Arial"/>
              </a:rPr>
              <a:t>Hábitat Sociocultural</a:t>
            </a:r>
          </a:p>
          <a:p>
            <a:r>
              <a:rPr lang="es-CO" sz="1400" dirty="0">
                <a:latin typeface="Arial"/>
                <a:cs typeface="Arial"/>
              </a:rPr>
              <a:t>Hábitat, tecnológico y construcción</a:t>
            </a:r>
          </a:p>
          <a:p>
            <a:r>
              <a:rPr lang="es-CO" sz="1400" dirty="0">
                <a:latin typeface="Arial"/>
                <a:cs typeface="Arial"/>
              </a:rPr>
              <a:t>Desarrollo Urbano Regional Sostenible</a:t>
            </a:r>
          </a:p>
          <a:p>
            <a:endParaRPr lang="es-ES" dirty="0"/>
          </a:p>
          <a:p>
            <a:r>
              <a:rPr lang="es-CO" b="1" dirty="0">
                <a:latin typeface="Arial"/>
                <a:cs typeface="Arial"/>
              </a:rPr>
              <a:t>CATEGORÍA DEL PROYECTO</a:t>
            </a:r>
            <a:endParaRPr lang="es-ES_tradnl" dirty="0">
              <a:latin typeface="Arial"/>
              <a:cs typeface="Arial"/>
            </a:endParaRPr>
          </a:p>
          <a:p>
            <a:r>
              <a:rPr lang="es-CO" dirty="0">
                <a:latin typeface="Arial"/>
                <a:cs typeface="Arial"/>
              </a:rPr>
              <a:t>Proyecto urbano</a:t>
            </a:r>
          </a:p>
          <a:p>
            <a:r>
              <a:rPr lang="es-CO" dirty="0">
                <a:latin typeface="Arial"/>
                <a:cs typeface="Arial"/>
              </a:rPr>
              <a:t>Proyecto arquitectónico</a:t>
            </a:r>
          </a:p>
          <a:p>
            <a:r>
              <a:rPr lang="es-CO" dirty="0">
                <a:latin typeface="Arial"/>
                <a:cs typeface="Arial"/>
              </a:rPr>
              <a:t>Investigación</a:t>
            </a:r>
          </a:p>
          <a:p>
            <a:endParaRPr lang="es-ES" dirty="0"/>
          </a:p>
          <a:p>
            <a:r>
              <a:rPr lang="es-CO" b="1" dirty="0">
                <a:latin typeface="Arial"/>
                <a:cs typeface="Arial"/>
              </a:rPr>
              <a:t>ÉNFASIS DEL PROYECTO</a:t>
            </a:r>
            <a:endParaRPr lang="es-ES_tradnl" dirty="0">
              <a:latin typeface="Arial"/>
              <a:cs typeface="Arial"/>
            </a:endParaRPr>
          </a:p>
          <a:p>
            <a:r>
              <a:rPr lang="es-CO" dirty="0">
                <a:latin typeface="Arial"/>
                <a:cs typeface="Arial"/>
              </a:rPr>
              <a:t>Diseño Proyecto Arquitectónico</a:t>
            </a:r>
          </a:p>
          <a:p>
            <a:r>
              <a:rPr lang="es-CO" dirty="0">
                <a:latin typeface="Arial"/>
                <a:cs typeface="Arial"/>
              </a:rPr>
              <a:t>Diseño y Planificación del Ordenamiento Urbano y Regional</a:t>
            </a:r>
          </a:p>
          <a:p>
            <a:r>
              <a:rPr lang="es-CO" dirty="0">
                <a:latin typeface="Arial"/>
                <a:cs typeface="Arial"/>
              </a:rPr>
              <a:t>Diseño Urbano y del Paisaje</a:t>
            </a:r>
          </a:p>
          <a:p>
            <a:r>
              <a:rPr lang="es-CO" dirty="0">
                <a:latin typeface="Arial"/>
                <a:cs typeface="Arial"/>
              </a:rPr>
              <a:t>Diseño y Renovación Urbana </a:t>
            </a:r>
          </a:p>
          <a:p>
            <a:r>
              <a:rPr lang="es-CO" dirty="0">
                <a:latin typeface="Arial"/>
                <a:cs typeface="Arial"/>
              </a:rPr>
              <a:t>Diseño del Hábitat y Vivienda Colectiva </a:t>
            </a:r>
          </a:p>
          <a:p>
            <a:r>
              <a:rPr lang="es-CO" dirty="0">
                <a:latin typeface="Arial"/>
                <a:cs typeface="Arial"/>
              </a:rPr>
              <a:t>Diseño e Intervención del Patrimonio Urbano o Arquitectónico</a:t>
            </a:r>
          </a:p>
          <a:p>
            <a:r>
              <a:rPr lang="es-CO" dirty="0">
                <a:latin typeface="Arial"/>
                <a:cs typeface="Arial"/>
              </a:rPr>
              <a:t>Técnica, Tecnológica o de Innovación Tecnológica </a:t>
            </a:r>
          </a:p>
          <a:p>
            <a:r>
              <a:rPr lang="es-CO" dirty="0">
                <a:latin typeface="Arial"/>
                <a:cs typeface="Arial"/>
              </a:rPr>
              <a:t>Historia Teoría y Crítica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7052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01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r>
              <a:rPr lang="es-CO" sz="1400" dirty="0">
                <a:latin typeface="Arial"/>
                <a:cs typeface="Arial"/>
              </a:rPr>
              <a:t>Textos</a:t>
            </a:r>
            <a:endParaRPr lang="es-ES_tradnl" sz="1400" dirty="0">
              <a:latin typeface="Arial"/>
              <a:cs typeface="Arial"/>
            </a:endParaRPr>
          </a:p>
          <a:p>
            <a:endParaRPr lang="es-ES" dirty="0"/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B10E063C-A49A-4CDD-913D-02EE58046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264" t="2477" r="6406" b="5115"/>
          <a:stretch/>
        </p:blipFill>
        <p:spPr>
          <a:xfrm>
            <a:off x="450849" y="1206387"/>
            <a:ext cx="3670301" cy="4648426"/>
          </a:xfrm>
          <a:prstGeom prst="rect">
            <a:avLst/>
          </a:prstGeom>
        </p:spPr>
      </p:pic>
      <p:pic>
        <p:nvPicPr>
          <p:cNvPr id="54" name="Imagen 53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8D7680FB-CD0B-4A06-9499-FB5509A3D0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3834" y="927100"/>
            <a:ext cx="4844959" cy="464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926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02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4" name="Imagen 3" descr="Imagen que contiene texto, mapa&#10;&#10;Descripción generada automáticamente">
            <a:extLst>
              <a:ext uri="{FF2B5EF4-FFF2-40B4-BE49-F238E27FC236}">
                <a16:creationId xmlns:a16="http://schemas.microsoft.com/office/drawing/2014/main" id="{872A0FCA-E3FA-4654-8429-AD3BACD0B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00" y="892552"/>
            <a:ext cx="4065267" cy="53594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5944F89-2536-41D2-8E5A-F30552392B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1469" y="1682864"/>
            <a:ext cx="3877324" cy="323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65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03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3" name="Imagen 2" descr="Imagen que contiene pastel&#10;&#10;Descripción generada automáticamente">
            <a:extLst>
              <a:ext uri="{FF2B5EF4-FFF2-40B4-BE49-F238E27FC236}">
                <a16:creationId xmlns:a16="http://schemas.microsoft.com/office/drawing/2014/main" id="{3A9CC8BF-CD10-45DD-84AE-3BBFFA3898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26"/>
          <a:stretch/>
        </p:blipFill>
        <p:spPr>
          <a:xfrm>
            <a:off x="369248" y="892552"/>
            <a:ext cx="3193612" cy="4737100"/>
          </a:xfrm>
          <a:prstGeom prst="rect">
            <a:avLst/>
          </a:prstGeom>
        </p:spPr>
      </p:pic>
      <p:pic>
        <p:nvPicPr>
          <p:cNvPr id="7" name="Imagen 6" descr="Captura de pantalla de un celular con texto e imagen&#10;&#10;Descripción generada automáticamente">
            <a:extLst>
              <a:ext uri="{FF2B5EF4-FFF2-40B4-BE49-F238E27FC236}">
                <a16:creationId xmlns:a16="http://schemas.microsoft.com/office/drawing/2014/main" id="{346DC7A0-2545-482D-A70F-E32AB055CA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21" b="51392"/>
          <a:stretch/>
        </p:blipFill>
        <p:spPr>
          <a:xfrm>
            <a:off x="3441320" y="4049108"/>
            <a:ext cx="5485832" cy="191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8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04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4" name="Imagen 3" descr="Imagen que contiene cd&#10;&#10;Descripción generada automáticamente">
            <a:extLst>
              <a:ext uri="{FF2B5EF4-FFF2-40B4-BE49-F238E27FC236}">
                <a16:creationId xmlns:a16="http://schemas.microsoft.com/office/drawing/2014/main" id="{3732D0A9-5992-4BC9-ACB5-B5ED6D622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0377" y="742950"/>
            <a:ext cx="5663245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73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05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9EE09B3-73F3-4816-AE8E-0D9929416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765" y="865799"/>
            <a:ext cx="5636844" cy="571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711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06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75B013-D75A-4258-9E32-A1609896F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300" y="869950"/>
            <a:ext cx="6375400" cy="511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850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07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16" name="Imagen 15" descr="Imagen que contiene texto, mapa&#10;&#10;Descripción generada automáticamente">
            <a:extLst>
              <a:ext uri="{FF2B5EF4-FFF2-40B4-BE49-F238E27FC236}">
                <a16:creationId xmlns:a16="http://schemas.microsoft.com/office/drawing/2014/main" id="{A779FA56-482D-429A-85FB-A6BCBDD6E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973210"/>
            <a:ext cx="6946900" cy="491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93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07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COMPLEJO HOSPITALARIO INTERNACIONAL MERAKI</a:t>
            </a:r>
            <a:endParaRPr lang="es-ES_tradnl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´´Arquitectura como instrumento de cura´´</a:t>
            </a:r>
          </a:p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EB7E629-020A-4182-8B5F-1ABC243C83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519"/>
          <a:stretch/>
        </p:blipFill>
        <p:spPr>
          <a:xfrm>
            <a:off x="947792" y="669414"/>
            <a:ext cx="3225239" cy="5930873"/>
          </a:xfrm>
          <a:prstGeom prst="rect">
            <a:avLst/>
          </a:prstGeom>
        </p:spPr>
      </p:pic>
      <p:pic>
        <p:nvPicPr>
          <p:cNvPr id="3" name="Imagen 2" descr="Una 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12750F7F-17CC-4F3F-B54A-0F58380C4E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8950" y="5361258"/>
            <a:ext cx="4845050" cy="792971"/>
          </a:xfrm>
          <a:prstGeom prst="rect">
            <a:avLst/>
          </a:prstGeom>
        </p:spPr>
      </p:pic>
      <p:pic>
        <p:nvPicPr>
          <p:cNvPr id="7" name="Imagen 6" descr="Imagen que contiene árbol&#10;&#10;Descripción generada automáticamente">
            <a:extLst>
              <a:ext uri="{FF2B5EF4-FFF2-40B4-BE49-F238E27FC236}">
                <a16:creationId xmlns:a16="http://schemas.microsoft.com/office/drawing/2014/main" id="{38F48103-4A40-4D47-BFD2-5616EE8D98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3031" y="669414"/>
            <a:ext cx="2335648" cy="1781772"/>
          </a:xfrm>
          <a:prstGeom prst="rect">
            <a:avLst/>
          </a:prstGeom>
        </p:spPr>
      </p:pic>
      <p:pic>
        <p:nvPicPr>
          <p:cNvPr id="9" name="Imagen 8" descr="Imagen que contiene calle, parado, blanco, tráfico&#10;&#10;Descripción generada automáticamente">
            <a:extLst>
              <a:ext uri="{FF2B5EF4-FFF2-40B4-BE49-F238E27FC236}">
                <a16:creationId xmlns:a16="http://schemas.microsoft.com/office/drawing/2014/main" id="{5E835E07-1051-445F-A2AF-CAB19EB142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8950" y="3106688"/>
            <a:ext cx="3225239" cy="217382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6E4FF53-80A9-445D-8DB5-BA068BC9559F}"/>
              </a:ext>
            </a:extLst>
          </p:cNvPr>
          <p:cNvSpPr txBox="1"/>
          <p:nvPr/>
        </p:nvSpPr>
        <p:spPr>
          <a:xfrm>
            <a:off x="6442039" y="594541"/>
            <a:ext cx="138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Calle 15  actual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DFCEFD1-9D74-430D-8409-2C19727B10BE}"/>
              </a:ext>
            </a:extLst>
          </p:cNvPr>
          <p:cNvSpPr txBox="1"/>
          <p:nvPr/>
        </p:nvSpPr>
        <p:spPr>
          <a:xfrm>
            <a:off x="4298949" y="2593552"/>
            <a:ext cx="352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Propuesta conexión vial medio de transporte metro</a:t>
            </a:r>
          </a:p>
        </p:txBody>
      </p:sp>
    </p:spTree>
    <p:extLst>
      <p:ext uri="{BB962C8B-B14F-4D97-AF65-F5344CB8AC3E}">
        <p14:creationId xmlns:p14="http://schemas.microsoft.com/office/powerpoint/2010/main" val="1443304504"/>
      </p:ext>
    </p:extLst>
  </p:cSld>
  <p:clrMapOvr>
    <a:masterClrMapping/>
  </p:clrMapOvr>
</p:sld>
</file>

<file path=ppt/theme/theme1.xml><?xml version="1.0" encoding="utf-8"?>
<a:theme xmlns:a="http://schemas.openxmlformats.org/drawingml/2006/main" name="Bie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Bienal.thmx</Template>
  <TotalTime>1976</TotalTime>
  <Words>296</Words>
  <Application>Microsoft Office PowerPoint</Application>
  <PresentationFormat>Presentación en pantalla (4:3)</PresentationFormat>
  <Paragraphs>70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7" baseType="lpstr">
      <vt:lpstr>Arial</vt:lpstr>
      <vt:lpstr>Calibri</vt:lpstr>
      <vt:lpstr>Bienal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 Molina</dc:creator>
  <cp:lastModifiedBy>lianna stefany  pinto gonzalez</cp:lastModifiedBy>
  <cp:revision>47</cp:revision>
  <dcterms:created xsi:type="dcterms:W3CDTF">2016-01-20T13:28:34Z</dcterms:created>
  <dcterms:modified xsi:type="dcterms:W3CDTF">2019-12-11T19:50:30Z</dcterms:modified>
</cp:coreProperties>
</file>