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9"/>
  </p:notesMasterIdLst>
  <p:sldIdLst>
    <p:sldId id="256" r:id="rId2"/>
    <p:sldId id="257" r:id="rId3"/>
    <p:sldId id="273" r:id="rId4"/>
    <p:sldId id="274" r:id="rId5"/>
    <p:sldId id="275" r:id="rId6"/>
    <p:sldId id="276" r:id="rId7"/>
    <p:sldId id="280" r:id="rId8"/>
    <p:sldId id="281" r:id="rId9"/>
    <p:sldId id="286" r:id="rId10"/>
    <p:sldId id="288" r:id="rId11"/>
    <p:sldId id="289" r:id="rId12"/>
    <p:sldId id="291" r:id="rId13"/>
    <p:sldId id="290" r:id="rId14"/>
    <p:sldId id="292" r:id="rId15"/>
    <p:sldId id="293" r:id="rId16"/>
    <p:sldId id="299" r:id="rId17"/>
    <p:sldId id="297" r:id="rId18"/>
    <p:sldId id="300" r:id="rId19"/>
    <p:sldId id="282" r:id="rId20"/>
    <p:sldId id="301" r:id="rId21"/>
    <p:sldId id="298" r:id="rId22"/>
    <p:sldId id="294" r:id="rId23"/>
    <p:sldId id="278" r:id="rId24"/>
    <p:sldId id="295" r:id="rId25"/>
    <p:sldId id="285" r:id="rId26"/>
    <p:sldId id="279" r:id="rId27"/>
    <p:sldId id="272" r:id="rId28"/>
  </p:sldIdLst>
  <p:sldSz cx="9144000" cy="6858000" type="screen4x3"/>
  <p:notesSz cx="6858000" cy="9144000"/>
  <p:embeddedFontLst>
    <p:embeddedFont>
      <p:font typeface="Calibri" panose="020F0502020204030204" pitchFamily="34" charset="0"/>
      <p:regular r:id="rId30"/>
      <p:bold r:id="rId31"/>
      <p:italic r:id="rId32"/>
      <p:boldItalic r:id="rId33"/>
    </p:embeddedFont>
    <p:embeddedFont>
      <p:font typeface="Century Gothic" panose="020B0502020202020204" pitchFamily="34" charset="0"/>
      <p:regular r:id="rId34"/>
      <p:bold r:id="rId35"/>
      <p:italic r:id="rId36"/>
      <p:boldItalic r:id="rId37"/>
    </p:embeddedFont>
    <p:embeddedFont>
      <p:font typeface="Trebuchet MS" panose="020B0603020202020204" pitchFamily="34"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ker2" initials="A" lastIdx="2" clrIdx="0">
    <p:extLst>
      <p:ext uri="{19B8F6BF-5375-455C-9EA6-DF929625EA0E}">
        <p15:presenceInfo xmlns:p15="http://schemas.microsoft.com/office/powerpoint/2012/main" userId="S::Anker2@ankersas.onmicrosoft.com::e5dac30b-8a44-4b03-a2a3-dd8e49e5106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6" autoAdjust="0"/>
    <p:restoredTop sz="94660"/>
  </p:normalViewPr>
  <p:slideViewPr>
    <p:cSldViewPr snapToGrid="0">
      <p:cViewPr varScale="1">
        <p:scale>
          <a:sx n="58" d="100"/>
          <a:sy n="58" d="100"/>
        </p:scale>
        <p:origin x="75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5.fntdata"/><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4.fntdata"/><Relationship Id="rId38" Type="http://schemas.openxmlformats.org/officeDocument/2006/relationships/font" Target="fonts/font9.fntdata"/><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41"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3.fntdata"/><Relationship Id="rId37" Type="http://schemas.openxmlformats.org/officeDocument/2006/relationships/font" Target="fonts/font8.fntdata"/><Relationship Id="rId40" Type="http://schemas.openxmlformats.org/officeDocument/2006/relationships/font" Target="fonts/font11.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2.fntdata"/><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1.fntdata"/><Relationship Id="rId35" Type="http://schemas.openxmlformats.org/officeDocument/2006/relationships/font" Target="fonts/font6.fntdata"/><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192.168.0.2\Propuestas\2020\1.%20Consultor&#237;a\1.1.%20Estructural\P-CE-2002003%20-%20Tuneles%20falso%20-%20Consorcio%20farallones\Productos\CUANTIFICACI&#211;N%20-%20TUNELES%20FALSO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192.168.0.2\Propuestas\2020\1.%20Consultor&#237;a\1.1.%20Estructural\P-CE-2002003%20-%20Tuneles%20falso%20-%20Consorcio%20farallones\Productos\CUANTIFICACI&#211;N%20-%20TUNELES%20FALSO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b="1" dirty="0">
                <a:solidFill>
                  <a:sysClr val="windowText" lastClr="000000"/>
                </a:solidFill>
              </a:rPr>
              <a:t>EVOLUCIÓN PIB PER </a:t>
            </a:r>
            <a:r>
              <a:rPr lang="es-CO" b="1" dirty="0" err="1">
                <a:solidFill>
                  <a:sysClr val="windowText" lastClr="000000"/>
                </a:solidFill>
              </a:rPr>
              <a:t>CAPITA</a:t>
            </a:r>
            <a:r>
              <a:rPr lang="es-CO" b="1" dirty="0">
                <a:solidFill>
                  <a:sysClr val="windowText" lastClr="000000"/>
                </a:solidFill>
              </a:rPr>
              <a:t> ANUAL</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lineChart>
        <c:grouping val="standard"/>
        <c:varyColors val="0"/>
        <c:ser>
          <c:idx val="0"/>
          <c:order val="0"/>
          <c:spPr>
            <a:ln w="28575" cap="rnd">
              <a:solidFill>
                <a:schemeClr val="accent6"/>
              </a:solidFill>
              <a:round/>
            </a:ln>
            <a:effectLst/>
          </c:spPr>
          <c:marker>
            <c:symbol val="none"/>
          </c:marker>
          <c:dPt>
            <c:idx val="2"/>
            <c:marker>
              <c:symbol val="none"/>
            </c:marker>
            <c:bubble3D val="0"/>
            <c:spPr>
              <a:ln w="28575" cap="rnd">
                <a:solidFill>
                  <a:srgbClr val="FF0000"/>
                </a:solidFill>
                <a:round/>
              </a:ln>
              <a:effectLst/>
            </c:spPr>
            <c:extLst>
              <c:ext xmlns:c16="http://schemas.microsoft.com/office/drawing/2014/chart" uri="{C3380CC4-5D6E-409C-BE32-E72D297353CC}">
                <c16:uniqueId val="{00000001-358A-4A53-9294-E8BDF0D466DF}"/>
              </c:ext>
            </c:extLst>
          </c:dPt>
          <c:dPt>
            <c:idx val="3"/>
            <c:marker>
              <c:symbol val="none"/>
            </c:marker>
            <c:bubble3D val="0"/>
            <c:spPr>
              <a:ln w="28575" cap="rnd">
                <a:solidFill>
                  <a:srgbClr val="FF0000"/>
                </a:solidFill>
                <a:round/>
              </a:ln>
              <a:effectLst/>
            </c:spPr>
            <c:extLst>
              <c:ext xmlns:c16="http://schemas.microsoft.com/office/drawing/2014/chart" uri="{C3380CC4-5D6E-409C-BE32-E72D297353CC}">
                <c16:uniqueId val="{00000003-358A-4A53-9294-E8BDF0D466DF}"/>
              </c:ext>
            </c:extLst>
          </c:dPt>
          <c:dPt>
            <c:idx val="6"/>
            <c:marker>
              <c:symbol val="none"/>
            </c:marker>
            <c:bubble3D val="0"/>
            <c:spPr>
              <a:ln w="28575" cap="rnd">
                <a:solidFill>
                  <a:srgbClr val="FF0000"/>
                </a:solidFill>
                <a:round/>
              </a:ln>
              <a:effectLst/>
            </c:spPr>
            <c:extLst>
              <c:ext xmlns:c16="http://schemas.microsoft.com/office/drawing/2014/chart" uri="{C3380CC4-5D6E-409C-BE32-E72D297353CC}">
                <c16:uniqueId val="{00000005-358A-4A53-9294-E8BDF0D466DF}"/>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'Diseño Estructural'!$D$29:$D$35</c:f>
              <c:strCache>
                <c:ptCount val="7"/>
                <c:pt idx="0">
                  <c:v>EVOLUCIÓN PIB PERCAPITA ANUAL</c:v>
                </c:pt>
                <c:pt idx="1">
                  <c:v> PIB 2014 </c:v>
                </c:pt>
                <c:pt idx="2">
                  <c:v> PIB 2015 </c:v>
                </c:pt>
                <c:pt idx="3">
                  <c:v> PIB 2016 </c:v>
                </c:pt>
                <c:pt idx="4">
                  <c:v> PIB 2017 </c:v>
                </c:pt>
                <c:pt idx="5">
                  <c:v> PIB 2018 </c:v>
                </c:pt>
                <c:pt idx="6">
                  <c:v> PIB 2019 </c:v>
                </c:pt>
              </c:strCache>
            </c:strRef>
          </c:cat>
          <c:val>
            <c:numRef>
              <c:f>'Diseño Estructural'!$E$29:$E$35</c:f>
              <c:numCache>
                <c:formatCode>0.0%</c:formatCode>
                <c:ptCount val="7"/>
                <c:pt idx="1">
                  <c:v>-1.2999999999999999E-2</c:v>
                </c:pt>
                <c:pt idx="2">
                  <c:v>-8.8999999999999996E-2</c:v>
                </c:pt>
                <c:pt idx="3">
                  <c:v>-4.4999999999999998E-2</c:v>
                </c:pt>
                <c:pt idx="4">
                  <c:v>6.9000000000000006E-2</c:v>
                </c:pt>
                <c:pt idx="5">
                  <c:v>4.0000000000000001E-3</c:v>
                </c:pt>
                <c:pt idx="6">
                  <c:v>-1.4999999999999999E-2</c:v>
                </c:pt>
              </c:numCache>
            </c:numRef>
          </c:val>
          <c:smooth val="0"/>
          <c:extLst>
            <c:ext xmlns:c16="http://schemas.microsoft.com/office/drawing/2014/chart" uri="{C3380CC4-5D6E-409C-BE32-E72D297353CC}">
              <c16:uniqueId val="{00000006-358A-4A53-9294-E8BDF0D466DF}"/>
            </c:ext>
          </c:extLst>
        </c:ser>
        <c:dLbls>
          <c:dLblPos val="ctr"/>
          <c:showLegendKey val="0"/>
          <c:showVal val="1"/>
          <c:showCatName val="0"/>
          <c:showSerName val="0"/>
          <c:showPercent val="0"/>
          <c:showBubbleSize val="0"/>
        </c:dLbls>
        <c:smooth val="0"/>
        <c:axId val="419506152"/>
        <c:axId val="419507464"/>
      </c:lineChart>
      <c:catAx>
        <c:axId val="419506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CO"/>
          </a:p>
        </c:txPr>
        <c:crossAx val="419507464"/>
        <c:crossesAt val="0"/>
        <c:auto val="1"/>
        <c:lblAlgn val="ctr"/>
        <c:lblOffset val="100"/>
        <c:noMultiLvlLbl val="0"/>
      </c:catAx>
      <c:valAx>
        <c:axId val="419507464"/>
        <c:scaling>
          <c:orientation val="minMax"/>
          <c:max val="0.1100000000000000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s-CO">
                    <a:solidFill>
                      <a:sysClr val="windowText" lastClr="000000"/>
                    </a:solidFill>
                  </a:rPr>
                  <a:t>PORCENTAJE</a:t>
                </a:r>
              </a:p>
            </c:rich>
          </c:tx>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endParaRPr lang="es-CO"/>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CO"/>
          </a:p>
        </c:txPr>
        <c:crossAx val="419506152"/>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s-CO"/>
          </a:p>
        </c:txPr>
      </c:dTable>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b="1" dirty="0">
                <a:solidFill>
                  <a:sysClr val="windowText" lastClr="000000"/>
                </a:solidFill>
              </a:rPr>
              <a:t>EVOLUCIÓN PIB ANUAL</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lineChart>
        <c:grouping val="standard"/>
        <c:varyColors val="0"/>
        <c:ser>
          <c:idx val="0"/>
          <c:order val="0"/>
          <c:spPr>
            <a:ln w="28575" cap="rnd">
              <a:solidFill>
                <a:schemeClr val="accent6"/>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'Diseño Estructural'!$D$20:$D$26</c:f>
              <c:strCache>
                <c:ptCount val="7"/>
                <c:pt idx="0">
                  <c:v>EVOLUCIÓN PIB ANUAL</c:v>
                </c:pt>
                <c:pt idx="1">
                  <c:v> PIB 2014 </c:v>
                </c:pt>
                <c:pt idx="2">
                  <c:v> PIB 2015 </c:v>
                </c:pt>
                <c:pt idx="3">
                  <c:v> PIB 2016 </c:v>
                </c:pt>
                <c:pt idx="4">
                  <c:v> PIB 2017 </c:v>
                </c:pt>
                <c:pt idx="5">
                  <c:v> PIB 2018 </c:v>
                </c:pt>
                <c:pt idx="6">
                  <c:v> PIB 2019 </c:v>
                </c:pt>
              </c:strCache>
            </c:strRef>
          </c:cat>
          <c:val>
            <c:numRef>
              <c:f>'Diseño Estructural'!$E$20:$E$26</c:f>
              <c:numCache>
                <c:formatCode>0.0%</c:formatCode>
                <c:ptCount val="7"/>
                <c:pt idx="1">
                  <c:v>4.7E-2</c:v>
                </c:pt>
                <c:pt idx="2">
                  <c:v>0.03</c:v>
                </c:pt>
                <c:pt idx="3">
                  <c:v>2.1000000000000001E-2</c:v>
                </c:pt>
                <c:pt idx="4">
                  <c:v>1.4E-2</c:v>
                </c:pt>
                <c:pt idx="5">
                  <c:v>2.5999999999999999E-2</c:v>
                </c:pt>
                <c:pt idx="6">
                  <c:v>3.3000000000000002E-2</c:v>
                </c:pt>
              </c:numCache>
            </c:numRef>
          </c:val>
          <c:smooth val="0"/>
          <c:extLst>
            <c:ext xmlns:c16="http://schemas.microsoft.com/office/drawing/2014/chart" uri="{C3380CC4-5D6E-409C-BE32-E72D297353CC}">
              <c16:uniqueId val="{00000000-677F-44B5-B197-612C6EE2CAE1}"/>
            </c:ext>
          </c:extLst>
        </c:ser>
        <c:dLbls>
          <c:dLblPos val="ctr"/>
          <c:showLegendKey val="0"/>
          <c:showVal val="1"/>
          <c:showCatName val="0"/>
          <c:showSerName val="0"/>
          <c:showPercent val="0"/>
          <c:showBubbleSize val="0"/>
        </c:dLbls>
        <c:smooth val="0"/>
        <c:axId val="419506152"/>
        <c:axId val="419507464"/>
      </c:lineChart>
      <c:catAx>
        <c:axId val="419506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CO"/>
          </a:p>
        </c:txPr>
        <c:crossAx val="419507464"/>
        <c:crossesAt val="0"/>
        <c:auto val="1"/>
        <c:lblAlgn val="ctr"/>
        <c:lblOffset val="100"/>
        <c:noMultiLvlLbl val="0"/>
      </c:catAx>
      <c:valAx>
        <c:axId val="419507464"/>
        <c:scaling>
          <c:orientation val="minMax"/>
          <c:max val="5.000000000000001E-2"/>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s-CO">
                    <a:solidFill>
                      <a:sysClr val="windowText" lastClr="000000"/>
                    </a:solidFill>
                  </a:rPr>
                  <a:t>PORCENTAJE</a:t>
                </a:r>
              </a:p>
            </c:rich>
          </c:tx>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endParaRPr lang="es-CO"/>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CO"/>
          </a:p>
        </c:txPr>
        <c:crossAx val="419506152"/>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s-CO"/>
          </a:p>
        </c:txPr>
      </c:dTable>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r>
              <a:rPr lang="es-ES" sz="1100">
                <a:solidFill>
                  <a:sysClr val="windowText" lastClr="000000"/>
                </a:solidFill>
              </a:rPr>
              <a:t>TASA DE DESEMPLEO A nivel nacional</a:t>
            </a:r>
          </a:p>
        </c:rich>
      </c:tx>
      <c:overlay val="0"/>
      <c:spPr>
        <a:noFill/>
        <a:ln>
          <a:noFill/>
        </a:ln>
        <a:effectLst/>
      </c:spPr>
      <c:txPr>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endParaRPr lang="es-CO"/>
        </a:p>
      </c:txPr>
    </c:title>
    <c:autoTitleDeleted val="0"/>
    <c:view3D>
      <c:rotX val="10"/>
      <c:rotY val="0"/>
      <c:depthPercent val="100"/>
      <c:rAngAx val="0"/>
    </c:view3D>
    <c:floor>
      <c:thickness val="0"/>
      <c:spPr>
        <a:solidFill>
          <a:schemeClr val="lt1"/>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1"/>
          <c:order val="0"/>
          <c:tx>
            <c:strRef>
              <c:f>Hoja1!$D$23</c:f>
              <c:strCache>
                <c:ptCount val="1"/>
                <c:pt idx="0">
                  <c:v>2018</c:v>
                </c:pt>
              </c:strCache>
            </c:strRef>
          </c:tx>
          <c:spPr>
            <a:pattFill prst="ltDnDiag">
              <a:fgClr>
                <a:schemeClr val="accent5"/>
              </a:fgClr>
              <a:bgClr>
                <a:schemeClr val="accent5">
                  <a:lumMod val="20000"/>
                  <a:lumOff val="80000"/>
                </a:schemeClr>
              </a:bgClr>
            </a:pattFill>
            <a:ln>
              <a:solidFill>
                <a:schemeClr val="accent5"/>
              </a:solidFill>
            </a:ln>
            <a:effectLst/>
            <a:sp3d>
              <a:contourClr>
                <a:schemeClr val="accent5"/>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ysClr val="windowText" lastClr="000000"/>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Hoja1!$D$22:$E$22</c:f>
              <c:strCache>
                <c:ptCount val="1"/>
                <c:pt idx="0">
                  <c:v>Tasa de desempleo a nivel Nacional</c:v>
                </c:pt>
              </c:strCache>
            </c:strRef>
          </c:cat>
          <c:val>
            <c:numRef>
              <c:f>Hoja1!$E$23</c:f>
              <c:numCache>
                <c:formatCode>0.00</c:formatCode>
                <c:ptCount val="1"/>
                <c:pt idx="0">
                  <c:v>9.1</c:v>
                </c:pt>
              </c:numCache>
            </c:numRef>
          </c:val>
          <c:extLst>
            <c:ext xmlns:c16="http://schemas.microsoft.com/office/drawing/2014/chart" uri="{C3380CC4-5D6E-409C-BE32-E72D297353CC}">
              <c16:uniqueId val="{00000000-4B8B-462B-B7DC-94141553CC01}"/>
            </c:ext>
          </c:extLst>
        </c:ser>
        <c:ser>
          <c:idx val="0"/>
          <c:order val="1"/>
          <c:tx>
            <c:strRef>
              <c:f>Hoja1!$D$24</c:f>
              <c:strCache>
                <c:ptCount val="1"/>
                <c:pt idx="0">
                  <c:v>2019</c:v>
                </c:pt>
              </c:strCache>
            </c:strRef>
          </c:tx>
          <c:spPr>
            <a:pattFill prst="ltDnDiag">
              <a:fgClr>
                <a:schemeClr val="accent6"/>
              </a:fgClr>
              <a:bgClr>
                <a:schemeClr val="accent6">
                  <a:lumMod val="20000"/>
                  <a:lumOff val="80000"/>
                </a:schemeClr>
              </a:bgClr>
            </a:pattFill>
            <a:ln>
              <a:solidFill>
                <a:schemeClr val="accent6"/>
              </a:solidFill>
            </a:ln>
            <a:effectLst/>
            <a:sp3d>
              <a:contourClr>
                <a:schemeClr val="accent6"/>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ysClr val="windowText" lastClr="000000"/>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Hoja1!$D$22:$E$22</c:f>
              <c:strCache>
                <c:ptCount val="1"/>
                <c:pt idx="0">
                  <c:v>Tasa de desempleo a nivel Nacional</c:v>
                </c:pt>
              </c:strCache>
            </c:strRef>
          </c:cat>
          <c:val>
            <c:numRef>
              <c:f>Hoja1!$E$24</c:f>
              <c:numCache>
                <c:formatCode>General</c:formatCode>
                <c:ptCount val="1"/>
                <c:pt idx="0">
                  <c:v>9.8000000000000007</c:v>
                </c:pt>
              </c:numCache>
            </c:numRef>
          </c:val>
          <c:extLst>
            <c:ext xmlns:c16="http://schemas.microsoft.com/office/drawing/2014/chart" uri="{C3380CC4-5D6E-409C-BE32-E72D297353CC}">
              <c16:uniqueId val="{00000001-4B8B-462B-B7DC-94141553CC01}"/>
            </c:ext>
          </c:extLst>
        </c:ser>
        <c:dLbls>
          <c:showLegendKey val="0"/>
          <c:showVal val="1"/>
          <c:showCatName val="0"/>
          <c:showSerName val="0"/>
          <c:showPercent val="0"/>
          <c:showBubbleSize val="0"/>
        </c:dLbls>
        <c:gapWidth val="160"/>
        <c:gapDepth val="0"/>
        <c:shape val="box"/>
        <c:axId val="155459712"/>
        <c:axId val="155463520"/>
        <c:axId val="0"/>
      </c:bar3DChart>
      <c:catAx>
        <c:axId val="15545971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CO"/>
          </a:p>
        </c:txPr>
        <c:crossAx val="155463520"/>
        <c:crossesAt val="0"/>
        <c:auto val="1"/>
        <c:lblAlgn val="ctr"/>
        <c:lblOffset val="100"/>
        <c:noMultiLvlLbl val="0"/>
      </c:catAx>
      <c:valAx>
        <c:axId val="155463520"/>
        <c:scaling>
          <c:orientation val="minMax"/>
          <c:max val="10"/>
          <c:min val="9"/>
        </c:scaling>
        <c:delete val="0"/>
        <c:axPos val="l"/>
        <c:title>
          <c:tx>
            <c:rich>
              <a:bodyPr rot="-5400000" spcFirstLastPara="1" vertOverflow="ellipsis" vert="horz" wrap="square" anchor="ctr" anchorCtr="1"/>
              <a:lstStyle/>
              <a:p>
                <a:pPr>
                  <a:defRPr sz="900" b="1" i="0" u="none" strike="noStrike" kern="1200" baseline="0">
                    <a:solidFill>
                      <a:sysClr val="windowText" lastClr="000000"/>
                    </a:solidFill>
                    <a:latin typeface="+mn-lt"/>
                    <a:ea typeface="+mn-ea"/>
                    <a:cs typeface="+mn-cs"/>
                  </a:defRPr>
                </a:pPr>
                <a:r>
                  <a:rPr lang="es-ES">
                    <a:solidFill>
                      <a:sysClr val="windowText" lastClr="000000"/>
                    </a:solidFill>
                  </a:rPr>
                  <a:t>% De desempleo</a:t>
                </a:r>
              </a:p>
            </c:rich>
          </c:tx>
          <c:overlay val="0"/>
          <c:spPr>
            <a:noFill/>
            <a:ln>
              <a:noFill/>
            </a:ln>
            <a:effectLst/>
          </c:spPr>
          <c:txPr>
            <a:bodyPr rot="-5400000" spcFirstLastPara="1" vertOverflow="ellipsis" vert="horz" wrap="square" anchor="ctr" anchorCtr="1"/>
            <a:lstStyle/>
            <a:p>
              <a:pPr>
                <a:defRPr sz="900" b="1" i="0" u="none" strike="noStrike" kern="1200" baseline="0">
                  <a:solidFill>
                    <a:sysClr val="windowText" lastClr="000000"/>
                  </a:solidFill>
                  <a:latin typeface="+mn-lt"/>
                  <a:ea typeface="+mn-ea"/>
                  <a:cs typeface="+mn-cs"/>
                </a:defRPr>
              </a:pPr>
              <a:endParaRPr lang="es-CO"/>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55459712"/>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CO"/>
        </a:p>
      </c:txPr>
    </c:legend>
    <c:plotVisOnly val="1"/>
    <c:dispBlanksAs val="gap"/>
    <c:showDLblsOverMax val="0"/>
    <c:extLst/>
  </c:chart>
  <c:spPr>
    <a:noFill/>
    <a:ln>
      <a:noFill/>
    </a:ln>
    <a:effectLst/>
  </c:spPr>
  <c:txPr>
    <a:bodyPr/>
    <a:lstStyle/>
    <a:p>
      <a:pPr>
        <a:defRPr/>
      </a:pPr>
      <a:endParaRPr lang="es-CO"/>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r>
              <a:rPr lang="es-ES" sz="1100">
                <a:solidFill>
                  <a:sysClr val="windowText" lastClr="000000"/>
                </a:solidFill>
              </a:rPr>
              <a:t>TASA DE DESEMPLEO A NIVEL URBANO Y/O METROPOLITANO</a:t>
            </a:r>
          </a:p>
        </c:rich>
      </c:tx>
      <c:overlay val="0"/>
      <c:spPr>
        <a:noFill/>
        <a:ln>
          <a:noFill/>
        </a:ln>
        <a:effectLst/>
      </c:spPr>
      <c:txPr>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endParaRPr lang="es-CO"/>
        </a:p>
      </c:txPr>
    </c:title>
    <c:autoTitleDeleted val="0"/>
    <c:view3D>
      <c:rotX val="10"/>
      <c:rotY val="0"/>
      <c:depthPercent val="100"/>
      <c:rAngAx val="0"/>
    </c:view3D>
    <c:floor>
      <c:thickness val="0"/>
      <c:spPr>
        <a:solidFill>
          <a:schemeClr val="lt1"/>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1"/>
          <c:order val="0"/>
          <c:tx>
            <c:strRef>
              <c:f>Hoja1!$D$5</c:f>
              <c:strCache>
                <c:ptCount val="1"/>
                <c:pt idx="0">
                  <c:v>2018</c:v>
                </c:pt>
              </c:strCache>
            </c:strRef>
          </c:tx>
          <c:spPr>
            <a:pattFill prst="ltDnDiag">
              <a:fgClr>
                <a:schemeClr val="accent5"/>
              </a:fgClr>
              <a:bgClr>
                <a:schemeClr val="accent5">
                  <a:lumMod val="20000"/>
                  <a:lumOff val="80000"/>
                </a:schemeClr>
              </a:bgClr>
            </a:pattFill>
            <a:ln>
              <a:solidFill>
                <a:schemeClr val="accent5"/>
              </a:solidFill>
            </a:ln>
            <a:effectLst/>
            <a:sp3d>
              <a:contourClr>
                <a:schemeClr val="accent5"/>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ysClr val="windowText" lastClr="000000"/>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Hoja1!$D$4:$E$4</c:f>
              <c:strCache>
                <c:ptCount val="1"/>
                <c:pt idx="0">
                  <c:v>Tasa de desempleo a nivel urbano</c:v>
                </c:pt>
              </c:strCache>
            </c:strRef>
          </c:cat>
          <c:val>
            <c:numRef>
              <c:f>Hoja1!$E$5</c:f>
              <c:numCache>
                <c:formatCode>0.00</c:formatCode>
                <c:ptCount val="1"/>
                <c:pt idx="0">
                  <c:v>10.199999999999999</c:v>
                </c:pt>
              </c:numCache>
            </c:numRef>
          </c:val>
          <c:extLst>
            <c:ext xmlns:c16="http://schemas.microsoft.com/office/drawing/2014/chart" uri="{C3380CC4-5D6E-409C-BE32-E72D297353CC}">
              <c16:uniqueId val="{00000000-5C51-4AEB-97AD-7B478E1141C3}"/>
            </c:ext>
          </c:extLst>
        </c:ser>
        <c:ser>
          <c:idx val="0"/>
          <c:order val="1"/>
          <c:tx>
            <c:strRef>
              <c:f>Hoja1!$D$6</c:f>
              <c:strCache>
                <c:ptCount val="1"/>
                <c:pt idx="0">
                  <c:v>2019</c:v>
                </c:pt>
              </c:strCache>
            </c:strRef>
          </c:tx>
          <c:spPr>
            <a:pattFill prst="ltDnDiag">
              <a:fgClr>
                <a:schemeClr val="accent6"/>
              </a:fgClr>
              <a:bgClr>
                <a:schemeClr val="accent6">
                  <a:lumMod val="20000"/>
                  <a:lumOff val="80000"/>
                </a:schemeClr>
              </a:bgClr>
            </a:pattFill>
            <a:ln>
              <a:solidFill>
                <a:schemeClr val="accent6"/>
              </a:solidFill>
            </a:ln>
            <a:effectLst/>
            <a:sp3d>
              <a:contourClr>
                <a:schemeClr val="accent6"/>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ysClr val="windowText" lastClr="000000"/>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Hoja1!$D$4:$E$4</c:f>
              <c:strCache>
                <c:ptCount val="1"/>
                <c:pt idx="0">
                  <c:v>Tasa de desempleo a nivel urbano</c:v>
                </c:pt>
              </c:strCache>
            </c:strRef>
          </c:cat>
          <c:val>
            <c:numRef>
              <c:f>Hoja1!$E$6</c:f>
              <c:numCache>
                <c:formatCode>General</c:formatCode>
                <c:ptCount val="1"/>
                <c:pt idx="0">
                  <c:v>10.4</c:v>
                </c:pt>
              </c:numCache>
            </c:numRef>
          </c:val>
          <c:extLst>
            <c:ext xmlns:c16="http://schemas.microsoft.com/office/drawing/2014/chart" uri="{C3380CC4-5D6E-409C-BE32-E72D297353CC}">
              <c16:uniqueId val="{00000001-5C51-4AEB-97AD-7B478E1141C3}"/>
            </c:ext>
          </c:extLst>
        </c:ser>
        <c:dLbls>
          <c:showLegendKey val="0"/>
          <c:showVal val="1"/>
          <c:showCatName val="0"/>
          <c:showSerName val="0"/>
          <c:showPercent val="0"/>
          <c:showBubbleSize val="0"/>
        </c:dLbls>
        <c:gapWidth val="160"/>
        <c:gapDepth val="0"/>
        <c:shape val="box"/>
        <c:axId val="257008432"/>
        <c:axId val="257009416"/>
        <c:axId val="0"/>
      </c:bar3DChart>
      <c:catAx>
        <c:axId val="25700843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CO"/>
          </a:p>
        </c:txPr>
        <c:crossAx val="257009416"/>
        <c:crossesAt val="0"/>
        <c:auto val="1"/>
        <c:lblAlgn val="ctr"/>
        <c:lblOffset val="100"/>
        <c:noMultiLvlLbl val="0"/>
      </c:catAx>
      <c:valAx>
        <c:axId val="257009416"/>
        <c:scaling>
          <c:orientation val="minMax"/>
          <c:max val="12"/>
          <c:min val="9"/>
        </c:scaling>
        <c:delete val="0"/>
        <c:axPos val="l"/>
        <c:title>
          <c:tx>
            <c:rich>
              <a:bodyPr rot="-5400000" spcFirstLastPara="1" vertOverflow="ellipsis" vert="horz" wrap="square" anchor="ctr" anchorCtr="1"/>
              <a:lstStyle/>
              <a:p>
                <a:pPr>
                  <a:defRPr sz="900" b="1" i="0" u="none" strike="noStrike" kern="1200" baseline="0">
                    <a:solidFill>
                      <a:sysClr val="windowText" lastClr="000000"/>
                    </a:solidFill>
                    <a:latin typeface="+mn-lt"/>
                    <a:ea typeface="+mn-ea"/>
                    <a:cs typeface="+mn-cs"/>
                  </a:defRPr>
                </a:pPr>
                <a:r>
                  <a:rPr lang="es-ES">
                    <a:solidFill>
                      <a:sysClr val="windowText" lastClr="000000"/>
                    </a:solidFill>
                  </a:rPr>
                  <a:t>% De desempleo</a:t>
                </a:r>
              </a:p>
            </c:rich>
          </c:tx>
          <c:overlay val="0"/>
          <c:spPr>
            <a:noFill/>
            <a:ln>
              <a:noFill/>
            </a:ln>
            <a:effectLst/>
          </c:spPr>
          <c:txPr>
            <a:bodyPr rot="-5400000" spcFirstLastPara="1" vertOverflow="ellipsis" vert="horz" wrap="square" anchor="ctr" anchorCtr="1"/>
            <a:lstStyle/>
            <a:p>
              <a:pPr>
                <a:defRPr sz="900" b="1" i="0" u="none" strike="noStrike" kern="1200" baseline="0">
                  <a:solidFill>
                    <a:sysClr val="windowText" lastClr="000000"/>
                  </a:solidFill>
                  <a:latin typeface="+mn-lt"/>
                  <a:ea typeface="+mn-ea"/>
                  <a:cs typeface="+mn-cs"/>
                </a:defRPr>
              </a:pPr>
              <a:endParaRPr lang="es-CO"/>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CO"/>
          </a:p>
        </c:txPr>
        <c:crossAx val="257008432"/>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CO"/>
        </a:p>
      </c:txPr>
    </c:legend>
    <c:plotVisOnly val="1"/>
    <c:dispBlanksAs val="gap"/>
    <c:showDLblsOverMax val="0"/>
    <c:extLst/>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87">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styleClr val="auto"/>
    </cs:lnRef>
    <cs:fillRef idx="0">
      <cs:styleClr val="auto"/>
    </cs:fillRef>
    <cs:effectRef idx="0"/>
    <cs:fontRef idx="minor">
      <a:schemeClr val="tx1"/>
    </cs:fontRef>
    <cs:spPr>
      <a:pattFill prst="ltDnDiag">
        <a:fgClr>
          <a:schemeClr val="phClr"/>
        </a:fgClr>
        <a:bgClr>
          <a:schemeClr val="phClr">
            <a:lumMod val="20000"/>
            <a:lumOff val="80000"/>
          </a:schemeClr>
        </a:bgClr>
      </a:pattFill>
      <a:ln>
        <a:solidFill>
          <a:schemeClr val="phClr"/>
        </a:solidFill>
      </a:ln>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spPr>
      <a:solidFill>
        <a:schemeClr val="lt1"/>
      </a:solidFill>
      <a:sp3d/>
    </cs:spPr>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87">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styleClr val="auto"/>
    </cs:lnRef>
    <cs:fillRef idx="0">
      <cs:styleClr val="auto"/>
    </cs:fillRef>
    <cs:effectRef idx="0"/>
    <cs:fontRef idx="minor">
      <a:schemeClr val="tx1"/>
    </cs:fontRef>
    <cs:spPr>
      <a:pattFill prst="ltDnDiag">
        <a:fgClr>
          <a:schemeClr val="phClr"/>
        </a:fgClr>
        <a:bgClr>
          <a:schemeClr val="phClr">
            <a:lumMod val="20000"/>
            <a:lumOff val="80000"/>
          </a:schemeClr>
        </a:bgClr>
      </a:pattFill>
      <a:ln>
        <a:solidFill>
          <a:schemeClr val="phClr"/>
        </a:solidFill>
      </a:ln>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spPr>
      <a:solidFill>
        <a:schemeClr val="lt1"/>
      </a:solidFill>
      <a:sp3d/>
    </cs:spPr>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8624F1-9B6E-4699-AD4C-E6C946FA30E1}" type="doc">
      <dgm:prSet loTypeId="urn:microsoft.com/office/officeart/2005/8/layout/hierarchy2" loCatId="hierarchy" qsTypeId="urn:microsoft.com/office/officeart/2005/8/quickstyle/3d3" qsCatId="3D" csTypeId="urn:microsoft.com/office/officeart/2005/8/colors/accent1_1" csCatId="accent1" phldr="1"/>
      <dgm:spPr/>
      <dgm:t>
        <a:bodyPr/>
        <a:lstStyle/>
        <a:p>
          <a:endParaRPr lang="es-CO"/>
        </a:p>
      </dgm:t>
    </dgm:pt>
    <dgm:pt modelId="{07CC64AD-D677-4315-B1F0-89B3B39621CA}">
      <dgm:prSet phldrT="[Texto]"/>
      <dgm:spPr/>
      <dgm:t>
        <a:bodyPr/>
        <a:lstStyle/>
        <a:p>
          <a:r>
            <a:rPr lang="es-ES" dirty="0"/>
            <a:t>Marco Teórico</a:t>
          </a:r>
          <a:endParaRPr lang="es-CO" dirty="0"/>
        </a:p>
      </dgm:t>
    </dgm:pt>
    <dgm:pt modelId="{957DBFDA-98AC-45D6-9E57-BDA54A5A8C1A}" type="parTrans" cxnId="{DC6CB573-944E-4FCC-A647-A4B3BF57BAE4}">
      <dgm:prSet/>
      <dgm:spPr/>
      <dgm:t>
        <a:bodyPr/>
        <a:lstStyle/>
        <a:p>
          <a:endParaRPr lang="es-CO"/>
        </a:p>
      </dgm:t>
    </dgm:pt>
    <dgm:pt modelId="{8E1DE997-093F-4283-8F1D-02EE09BED61B}" type="sibTrans" cxnId="{DC6CB573-944E-4FCC-A647-A4B3BF57BAE4}">
      <dgm:prSet/>
      <dgm:spPr/>
      <dgm:t>
        <a:bodyPr/>
        <a:lstStyle/>
        <a:p>
          <a:endParaRPr lang="es-CO"/>
        </a:p>
      </dgm:t>
    </dgm:pt>
    <dgm:pt modelId="{BA1AC6F1-7E06-4969-9977-9A25628C9FC9}">
      <dgm:prSet phldrT="[Texto]"/>
      <dgm:spPr/>
      <dgm:t>
        <a:bodyPr/>
        <a:lstStyle/>
        <a:p>
          <a:r>
            <a:rPr lang="es-ES" dirty="0"/>
            <a:t>Conceptos claves</a:t>
          </a:r>
          <a:endParaRPr lang="es-CO" dirty="0"/>
        </a:p>
      </dgm:t>
    </dgm:pt>
    <dgm:pt modelId="{01208E49-8EC8-4371-8D43-EB1A2C88DF51}" type="parTrans" cxnId="{707D9FA1-389C-497D-B06A-A379E8E336CF}">
      <dgm:prSet/>
      <dgm:spPr/>
      <dgm:t>
        <a:bodyPr/>
        <a:lstStyle/>
        <a:p>
          <a:endParaRPr lang="es-CO"/>
        </a:p>
      </dgm:t>
    </dgm:pt>
    <dgm:pt modelId="{C66436AF-699C-4FFD-8FCA-DD0DE1E9D5B0}" type="sibTrans" cxnId="{707D9FA1-389C-497D-B06A-A379E8E336CF}">
      <dgm:prSet/>
      <dgm:spPr/>
      <dgm:t>
        <a:bodyPr/>
        <a:lstStyle/>
        <a:p>
          <a:endParaRPr lang="es-CO"/>
        </a:p>
      </dgm:t>
    </dgm:pt>
    <dgm:pt modelId="{A21F703D-E20C-4CC0-BBD3-DB188F11B29D}">
      <dgm:prSet phldrT="[Texto]"/>
      <dgm:spPr/>
      <dgm:t>
        <a:bodyPr/>
        <a:lstStyle/>
        <a:p>
          <a:r>
            <a:rPr lang="es-ES" dirty="0"/>
            <a:t>Competitividad</a:t>
          </a:r>
          <a:endParaRPr lang="es-CO" dirty="0"/>
        </a:p>
      </dgm:t>
    </dgm:pt>
    <dgm:pt modelId="{3AA3FBC9-9EF1-4DEA-B540-7EC702A04B83}" type="parTrans" cxnId="{8260A234-6F15-4836-8614-E2971488449F}">
      <dgm:prSet/>
      <dgm:spPr/>
      <dgm:t>
        <a:bodyPr/>
        <a:lstStyle/>
        <a:p>
          <a:endParaRPr lang="es-CO"/>
        </a:p>
      </dgm:t>
    </dgm:pt>
    <dgm:pt modelId="{886FCAE6-B3B6-42A5-99B0-E3B3AEFC72B4}" type="sibTrans" cxnId="{8260A234-6F15-4836-8614-E2971488449F}">
      <dgm:prSet/>
      <dgm:spPr/>
      <dgm:t>
        <a:bodyPr/>
        <a:lstStyle/>
        <a:p>
          <a:endParaRPr lang="es-CO"/>
        </a:p>
      </dgm:t>
    </dgm:pt>
    <dgm:pt modelId="{FCBB409C-7295-4187-B76F-0A7878DF090B}">
      <dgm:prSet phldrT="[Texto]"/>
      <dgm:spPr/>
      <dgm:t>
        <a:bodyPr/>
        <a:lstStyle/>
        <a:p>
          <a:r>
            <a:rPr lang="es-ES" dirty="0"/>
            <a:t>Productividad</a:t>
          </a:r>
          <a:endParaRPr lang="es-CO" dirty="0"/>
        </a:p>
      </dgm:t>
    </dgm:pt>
    <dgm:pt modelId="{D98B0FD2-5F14-41AB-AE28-F0F1BEDE42B3}" type="parTrans" cxnId="{D0BEAD36-5F2A-4532-88F6-AE42CF4631E2}">
      <dgm:prSet/>
      <dgm:spPr/>
      <dgm:t>
        <a:bodyPr/>
        <a:lstStyle/>
        <a:p>
          <a:endParaRPr lang="es-CO"/>
        </a:p>
      </dgm:t>
    </dgm:pt>
    <dgm:pt modelId="{A4FD4157-4D12-44D1-A5F6-3A6E76C41A19}" type="sibTrans" cxnId="{D0BEAD36-5F2A-4532-88F6-AE42CF4631E2}">
      <dgm:prSet/>
      <dgm:spPr/>
      <dgm:t>
        <a:bodyPr/>
        <a:lstStyle/>
        <a:p>
          <a:endParaRPr lang="es-CO"/>
        </a:p>
      </dgm:t>
    </dgm:pt>
    <dgm:pt modelId="{B34D9DFC-9897-402E-9F9F-1F5CC7B635C5}">
      <dgm:prSet phldrT="[Texto]"/>
      <dgm:spPr/>
      <dgm:t>
        <a:bodyPr/>
        <a:lstStyle/>
        <a:p>
          <a:r>
            <a:rPr lang="es-ES" dirty="0"/>
            <a:t>Marco contextual</a:t>
          </a:r>
        </a:p>
      </dgm:t>
    </dgm:pt>
    <dgm:pt modelId="{96A05219-6CDB-4A02-8A4E-5D337018BCCC}" type="parTrans" cxnId="{6335E897-6EED-4BD2-AE45-7D4DAC3D91FA}">
      <dgm:prSet/>
      <dgm:spPr/>
      <dgm:t>
        <a:bodyPr/>
        <a:lstStyle/>
        <a:p>
          <a:endParaRPr lang="es-CO"/>
        </a:p>
      </dgm:t>
    </dgm:pt>
    <dgm:pt modelId="{0BF6321C-7B46-4E7D-8493-E16713C3C702}" type="sibTrans" cxnId="{6335E897-6EED-4BD2-AE45-7D4DAC3D91FA}">
      <dgm:prSet/>
      <dgm:spPr/>
      <dgm:t>
        <a:bodyPr/>
        <a:lstStyle/>
        <a:p>
          <a:endParaRPr lang="es-CO"/>
        </a:p>
      </dgm:t>
    </dgm:pt>
    <dgm:pt modelId="{04380982-8A72-4F03-89F3-03E3894BECD5}">
      <dgm:prSet phldrT="[Texto]"/>
      <dgm:spPr/>
      <dgm:t>
        <a:bodyPr/>
        <a:lstStyle/>
        <a:p>
          <a:r>
            <a:rPr lang="es-ES" dirty="0"/>
            <a:t>Economía colombiana</a:t>
          </a:r>
          <a:endParaRPr lang="es-CO" dirty="0"/>
        </a:p>
      </dgm:t>
    </dgm:pt>
    <dgm:pt modelId="{C48CD5BE-72A8-45E8-8D33-7B3BF129FD3A}" type="parTrans" cxnId="{FF7F81E6-5E6B-4267-A576-34E7B8054BEA}">
      <dgm:prSet/>
      <dgm:spPr/>
      <dgm:t>
        <a:bodyPr/>
        <a:lstStyle/>
        <a:p>
          <a:endParaRPr lang="es-CO"/>
        </a:p>
      </dgm:t>
    </dgm:pt>
    <dgm:pt modelId="{BE82FCAD-E59A-471A-BD48-D9E4CD6BBA0D}" type="sibTrans" cxnId="{FF7F81E6-5E6B-4267-A576-34E7B8054BEA}">
      <dgm:prSet/>
      <dgm:spPr/>
      <dgm:t>
        <a:bodyPr/>
        <a:lstStyle/>
        <a:p>
          <a:endParaRPr lang="es-CO"/>
        </a:p>
      </dgm:t>
    </dgm:pt>
    <dgm:pt modelId="{6E8445EB-CD72-4A28-BF04-8988F28C2FFB}">
      <dgm:prSet phldrT="[Texto]"/>
      <dgm:spPr/>
      <dgm:t>
        <a:bodyPr/>
        <a:lstStyle/>
        <a:p>
          <a:r>
            <a:rPr lang="es-ES" dirty="0"/>
            <a:t>Marco</a:t>
          </a:r>
          <a:br>
            <a:rPr lang="es-CO" dirty="0"/>
          </a:br>
          <a:r>
            <a:rPr lang="es-ES" dirty="0"/>
            <a:t>conceptual</a:t>
          </a:r>
        </a:p>
      </dgm:t>
    </dgm:pt>
    <dgm:pt modelId="{AFAD3909-0D3C-4D68-A8BF-1516FAD40A9E}" type="parTrans" cxnId="{C789576C-B014-4A95-ABFB-C8762CBAD7A7}">
      <dgm:prSet/>
      <dgm:spPr/>
      <dgm:t>
        <a:bodyPr/>
        <a:lstStyle/>
        <a:p>
          <a:endParaRPr lang="es-CO"/>
        </a:p>
      </dgm:t>
    </dgm:pt>
    <dgm:pt modelId="{4A734285-1F01-4204-BB8D-FAB24294A8CB}" type="sibTrans" cxnId="{C789576C-B014-4A95-ABFB-C8762CBAD7A7}">
      <dgm:prSet/>
      <dgm:spPr/>
      <dgm:t>
        <a:bodyPr/>
        <a:lstStyle/>
        <a:p>
          <a:endParaRPr lang="es-CO"/>
        </a:p>
      </dgm:t>
    </dgm:pt>
    <dgm:pt modelId="{DA1787BE-017E-4093-A20C-96F8A5006B18}">
      <dgm:prSet phldrT="[Texto]"/>
      <dgm:spPr/>
      <dgm:t>
        <a:bodyPr/>
        <a:lstStyle/>
        <a:p>
          <a:r>
            <a:rPr lang="es-ES" dirty="0"/>
            <a:t>Bases teóricas</a:t>
          </a:r>
        </a:p>
      </dgm:t>
    </dgm:pt>
    <dgm:pt modelId="{22952BB0-678A-49DF-A693-8815CF449CAA}" type="parTrans" cxnId="{B2195634-FFF4-4431-ADF9-9E25FAB9EFD5}">
      <dgm:prSet/>
      <dgm:spPr/>
      <dgm:t>
        <a:bodyPr/>
        <a:lstStyle/>
        <a:p>
          <a:endParaRPr lang="es-CO"/>
        </a:p>
      </dgm:t>
    </dgm:pt>
    <dgm:pt modelId="{4F654465-C210-4CDC-B4C7-DCF57B0EEE14}" type="sibTrans" cxnId="{B2195634-FFF4-4431-ADF9-9E25FAB9EFD5}">
      <dgm:prSet/>
      <dgm:spPr/>
      <dgm:t>
        <a:bodyPr/>
        <a:lstStyle/>
        <a:p>
          <a:endParaRPr lang="es-CO"/>
        </a:p>
      </dgm:t>
    </dgm:pt>
    <dgm:pt modelId="{016007F8-0DEA-4197-9BF8-56B86D7ED896}">
      <dgm:prSet phldrT="[Texto]"/>
      <dgm:spPr/>
      <dgm:t>
        <a:bodyPr/>
        <a:lstStyle/>
        <a:p>
          <a:r>
            <a:rPr lang="es-ES" dirty="0"/>
            <a:t>Mercado laboral</a:t>
          </a:r>
          <a:endParaRPr lang="es-CO" dirty="0"/>
        </a:p>
      </dgm:t>
    </dgm:pt>
    <dgm:pt modelId="{8648DE48-1C24-4988-8BCD-676DDB0D74A0}" type="parTrans" cxnId="{9BA8F38C-EE2E-4410-9B55-CBACF9F17B21}">
      <dgm:prSet/>
      <dgm:spPr/>
      <dgm:t>
        <a:bodyPr/>
        <a:lstStyle/>
        <a:p>
          <a:endParaRPr lang="es-CO"/>
        </a:p>
      </dgm:t>
    </dgm:pt>
    <dgm:pt modelId="{3910AD9F-B9B3-4F01-8A59-C4849E247629}" type="sibTrans" cxnId="{9BA8F38C-EE2E-4410-9B55-CBACF9F17B21}">
      <dgm:prSet/>
      <dgm:spPr/>
      <dgm:t>
        <a:bodyPr/>
        <a:lstStyle/>
        <a:p>
          <a:endParaRPr lang="es-CO"/>
        </a:p>
      </dgm:t>
    </dgm:pt>
    <dgm:pt modelId="{D990C57A-4049-4EDC-99E1-5249BF9E1056}">
      <dgm:prSet phldrT="[Texto]"/>
      <dgm:spPr/>
      <dgm:t>
        <a:bodyPr/>
        <a:lstStyle/>
        <a:p>
          <a:r>
            <a:rPr lang="es-ES" dirty="0"/>
            <a:t>Desempleo</a:t>
          </a:r>
          <a:endParaRPr lang="es-CO" dirty="0"/>
        </a:p>
      </dgm:t>
    </dgm:pt>
    <dgm:pt modelId="{07B9E21D-D144-4055-B546-532D8540EA29}" type="parTrans" cxnId="{F04F1B00-C3AB-4DD5-9D85-284A3850FE21}">
      <dgm:prSet/>
      <dgm:spPr/>
      <dgm:t>
        <a:bodyPr/>
        <a:lstStyle/>
        <a:p>
          <a:endParaRPr lang="es-CO"/>
        </a:p>
      </dgm:t>
    </dgm:pt>
    <dgm:pt modelId="{ADE739BD-C48C-476E-9E9C-53CE852ACDB7}" type="sibTrans" cxnId="{F04F1B00-C3AB-4DD5-9D85-284A3850FE21}">
      <dgm:prSet/>
      <dgm:spPr/>
      <dgm:t>
        <a:bodyPr/>
        <a:lstStyle/>
        <a:p>
          <a:endParaRPr lang="es-CO"/>
        </a:p>
      </dgm:t>
    </dgm:pt>
    <dgm:pt modelId="{D3B53D74-3F16-4AAF-98F8-628A079C870F}">
      <dgm:prSet/>
      <dgm:spPr/>
      <dgm:t>
        <a:bodyPr/>
        <a:lstStyle/>
        <a:p>
          <a:r>
            <a:rPr lang="es-CO"/>
            <a:t>Calidad de vida</a:t>
          </a:r>
        </a:p>
      </dgm:t>
    </dgm:pt>
    <dgm:pt modelId="{BF2D3EC4-3AE5-4D72-97F3-6DA9C5029051}" type="parTrans" cxnId="{AEE3F416-993B-4D1A-8839-2A442C3585DA}">
      <dgm:prSet/>
      <dgm:spPr/>
      <dgm:t>
        <a:bodyPr/>
        <a:lstStyle/>
        <a:p>
          <a:endParaRPr lang="es-CO"/>
        </a:p>
      </dgm:t>
    </dgm:pt>
    <dgm:pt modelId="{1EE8994A-287A-43B2-A601-AAF201F58BAE}" type="sibTrans" cxnId="{AEE3F416-993B-4D1A-8839-2A442C3585DA}">
      <dgm:prSet/>
      <dgm:spPr/>
      <dgm:t>
        <a:bodyPr/>
        <a:lstStyle/>
        <a:p>
          <a:endParaRPr lang="es-CO"/>
        </a:p>
      </dgm:t>
    </dgm:pt>
    <dgm:pt modelId="{C10C470D-738C-4DAA-B906-3254C702A646}">
      <dgm:prSet/>
      <dgm:spPr/>
      <dgm:t>
        <a:bodyPr/>
        <a:lstStyle/>
        <a:p>
          <a:r>
            <a:rPr lang="es-CO"/>
            <a:t>Casos exitosos</a:t>
          </a:r>
        </a:p>
      </dgm:t>
    </dgm:pt>
    <dgm:pt modelId="{C971F139-CE68-4264-AB30-61D938565E82}" type="parTrans" cxnId="{18E6DA47-ED2C-4D2E-A513-5B130B1B3AAA}">
      <dgm:prSet/>
      <dgm:spPr/>
      <dgm:t>
        <a:bodyPr/>
        <a:lstStyle/>
        <a:p>
          <a:endParaRPr lang="es-CO"/>
        </a:p>
      </dgm:t>
    </dgm:pt>
    <dgm:pt modelId="{EA6A9A73-3124-4457-BC91-EB64035A5E34}" type="sibTrans" cxnId="{18E6DA47-ED2C-4D2E-A513-5B130B1B3AAA}">
      <dgm:prSet/>
      <dgm:spPr/>
      <dgm:t>
        <a:bodyPr/>
        <a:lstStyle/>
        <a:p>
          <a:endParaRPr lang="es-CO"/>
        </a:p>
      </dgm:t>
    </dgm:pt>
    <dgm:pt modelId="{D29963B8-FAB1-4E44-85F9-A6F921345BC1}" type="pres">
      <dgm:prSet presAssocID="{F78624F1-9B6E-4699-AD4C-E6C946FA30E1}" presName="diagram" presStyleCnt="0">
        <dgm:presLayoutVars>
          <dgm:chPref val="1"/>
          <dgm:dir/>
          <dgm:animOne val="branch"/>
          <dgm:animLvl val="lvl"/>
          <dgm:resizeHandles val="exact"/>
        </dgm:presLayoutVars>
      </dgm:prSet>
      <dgm:spPr/>
    </dgm:pt>
    <dgm:pt modelId="{72C243E7-EF99-4DBB-A35A-A0F5E6CE44F3}" type="pres">
      <dgm:prSet presAssocID="{07CC64AD-D677-4315-B1F0-89B3B39621CA}" presName="root1" presStyleCnt="0"/>
      <dgm:spPr/>
    </dgm:pt>
    <dgm:pt modelId="{9BD88487-EC75-4B8C-9111-010B91039B52}" type="pres">
      <dgm:prSet presAssocID="{07CC64AD-D677-4315-B1F0-89B3B39621CA}" presName="LevelOneTextNode" presStyleLbl="node0" presStyleIdx="0" presStyleCnt="1">
        <dgm:presLayoutVars>
          <dgm:chPref val="3"/>
        </dgm:presLayoutVars>
      </dgm:prSet>
      <dgm:spPr/>
    </dgm:pt>
    <dgm:pt modelId="{1387B21A-CA0E-4E1F-8439-89ED267AFFC7}" type="pres">
      <dgm:prSet presAssocID="{07CC64AD-D677-4315-B1F0-89B3B39621CA}" presName="level2hierChild" presStyleCnt="0"/>
      <dgm:spPr/>
    </dgm:pt>
    <dgm:pt modelId="{D364D2B1-26CC-426F-95C2-A0B8DE856443}" type="pres">
      <dgm:prSet presAssocID="{01208E49-8EC8-4371-8D43-EB1A2C88DF51}" presName="conn2-1" presStyleLbl="parChTrans1D2" presStyleIdx="0" presStyleCnt="4"/>
      <dgm:spPr/>
    </dgm:pt>
    <dgm:pt modelId="{1A63FCD9-41EB-4118-B55B-8A7103254259}" type="pres">
      <dgm:prSet presAssocID="{01208E49-8EC8-4371-8D43-EB1A2C88DF51}" presName="connTx" presStyleLbl="parChTrans1D2" presStyleIdx="0" presStyleCnt="4"/>
      <dgm:spPr/>
    </dgm:pt>
    <dgm:pt modelId="{89E16F6E-499C-4C93-B722-7DCF289C481E}" type="pres">
      <dgm:prSet presAssocID="{BA1AC6F1-7E06-4969-9977-9A25628C9FC9}" presName="root2" presStyleCnt="0"/>
      <dgm:spPr/>
    </dgm:pt>
    <dgm:pt modelId="{FCDDE41A-261E-4A1B-BC81-4E55A83043D7}" type="pres">
      <dgm:prSet presAssocID="{BA1AC6F1-7E06-4969-9977-9A25628C9FC9}" presName="LevelTwoTextNode" presStyleLbl="node2" presStyleIdx="0" presStyleCnt="4">
        <dgm:presLayoutVars>
          <dgm:chPref val="3"/>
        </dgm:presLayoutVars>
      </dgm:prSet>
      <dgm:spPr/>
    </dgm:pt>
    <dgm:pt modelId="{5668F68D-46A1-4FD3-9F5F-0C4C14600378}" type="pres">
      <dgm:prSet presAssocID="{BA1AC6F1-7E06-4969-9977-9A25628C9FC9}" presName="level3hierChild" presStyleCnt="0"/>
      <dgm:spPr/>
    </dgm:pt>
    <dgm:pt modelId="{5BBF574A-3CB4-45F0-BE2B-E8BC6F4BBA4B}" type="pres">
      <dgm:prSet presAssocID="{3AA3FBC9-9EF1-4DEA-B540-7EC702A04B83}" presName="conn2-1" presStyleLbl="parChTrans1D3" presStyleIdx="0" presStyleCnt="7"/>
      <dgm:spPr/>
    </dgm:pt>
    <dgm:pt modelId="{CB625BE5-D416-4274-A045-4FDAE55BC479}" type="pres">
      <dgm:prSet presAssocID="{3AA3FBC9-9EF1-4DEA-B540-7EC702A04B83}" presName="connTx" presStyleLbl="parChTrans1D3" presStyleIdx="0" presStyleCnt="7"/>
      <dgm:spPr/>
    </dgm:pt>
    <dgm:pt modelId="{16FA911B-9559-4979-B3A5-7C6FF067A33D}" type="pres">
      <dgm:prSet presAssocID="{A21F703D-E20C-4CC0-BBD3-DB188F11B29D}" presName="root2" presStyleCnt="0"/>
      <dgm:spPr/>
    </dgm:pt>
    <dgm:pt modelId="{C6E3B4ED-174C-4D7A-91C9-A1B368099228}" type="pres">
      <dgm:prSet presAssocID="{A21F703D-E20C-4CC0-BBD3-DB188F11B29D}" presName="LevelTwoTextNode" presStyleLbl="node3" presStyleIdx="0" presStyleCnt="7">
        <dgm:presLayoutVars>
          <dgm:chPref val="3"/>
        </dgm:presLayoutVars>
      </dgm:prSet>
      <dgm:spPr/>
    </dgm:pt>
    <dgm:pt modelId="{3C8DAD39-86F6-4668-9D5F-793D70BE2CDF}" type="pres">
      <dgm:prSet presAssocID="{A21F703D-E20C-4CC0-BBD3-DB188F11B29D}" presName="level3hierChild" presStyleCnt="0"/>
      <dgm:spPr/>
    </dgm:pt>
    <dgm:pt modelId="{5008D90B-BE9D-4CD2-BBB0-12AB43E1B11F}" type="pres">
      <dgm:prSet presAssocID="{D98B0FD2-5F14-41AB-AE28-F0F1BEDE42B3}" presName="conn2-1" presStyleLbl="parChTrans1D3" presStyleIdx="1" presStyleCnt="7"/>
      <dgm:spPr/>
    </dgm:pt>
    <dgm:pt modelId="{D50042D4-3ABB-4921-81A6-E23D3D300ED6}" type="pres">
      <dgm:prSet presAssocID="{D98B0FD2-5F14-41AB-AE28-F0F1BEDE42B3}" presName="connTx" presStyleLbl="parChTrans1D3" presStyleIdx="1" presStyleCnt="7"/>
      <dgm:spPr/>
    </dgm:pt>
    <dgm:pt modelId="{E0E8169D-92B3-4AE7-A772-F71D1F560058}" type="pres">
      <dgm:prSet presAssocID="{FCBB409C-7295-4187-B76F-0A7878DF090B}" presName="root2" presStyleCnt="0"/>
      <dgm:spPr/>
    </dgm:pt>
    <dgm:pt modelId="{A203787A-D446-4F5F-AC1F-969B0B39D253}" type="pres">
      <dgm:prSet presAssocID="{FCBB409C-7295-4187-B76F-0A7878DF090B}" presName="LevelTwoTextNode" presStyleLbl="node3" presStyleIdx="1" presStyleCnt="7">
        <dgm:presLayoutVars>
          <dgm:chPref val="3"/>
        </dgm:presLayoutVars>
      </dgm:prSet>
      <dgm:spPr/>
    </dgm:pt>
    <dgm:pt modelId="{8C2B548B-A507-4E6C-9A4B-75CD7A603C82}" type="pres">
      <dgm:prSet presAssocID="{FCBB409C-7295-4187-B76F-0A7878DF090B}" presName="level3hierChild" presStyleCnt="0"/>
      <dgm:spPr/>
    </dgm:pt>
    <dgm:pt modelId="{7F092772-D783-4B51-B768-A19B4F938119}" type="pres">
      <dgm:prSet presAssocID="{96A05219-6CDB-4A02-8A4E-5D337018BCCC}" presName="conn2-1" presStyleLbl="parChTrans1D2" presStyleIdx="1" presStyleCnt="4"/>
      <dgm:spPr/>
    </dgm:pt>
    <dgm:pt modelId="{7B045AF5-468D-4934-BB7E-FA46ACA6B934}" type="pres">
      <dgm:prSet presAssocID="{96A05219-6CDB-4A02-8A4E-5D337018BCCC}" presName="connTx" presStyleLbl="parChTrans1D2" presStyleIdx="1" presStyleCnt="4"/>
      <dgm:spPr/>
    </dgm:pt>
    <dgm:pt modelId="{DB1B18DC-85CB-4835-BDA8-06CD23E4D604}" type="pres">
      <dgm:prSet presAssocID="{B34D9DFC-9897-402E-9F9F-1F5CC7B635C5}" presName="root2" presStyleCnt="0"/>
      <dgm:spPr/>
    </dgm:pt>
    <dgm:pt modelId="{AAAC3085-3EB6-4B57-88FF-3CF083FD237E}" type="pres">
      <dgm:prSet presAssocID="{B34D9DFC-9897-402E-9F9F-1F5CC7B635C5}" presName="LevelTwoTextNode" presStyleLbl="node2" presStyleIdx="1" presStyleCnt="4">
        <dgm:presLayoutVars>
          <dgm:chPref val="3"/>
        </dgm:presLayoutVars>
      </dgm:prSet>
      <dgm:spPr/>
    </dgm:pt>
    <dgm:pt modelId="{91AA4CE3-79F0-4587-B9A7-CCF8D483D263}" type="pres">
      <dgm:prSet presAssocID="{B34D9DFC-9897-402E-9F9F-1F5CC7B635C5}" presName="level3hierChild" presStyleCnt="0"/>
      <dgm:spPr/>
    </dgm:pt>
    <dgm:pt modelId="{4B791E1E-3C83-47C7-B2AC-33B632E1B945}" type="pres">
      <dgm:prSet presAssocID="{C48CD5BE-72A8-45E8-8D33-7B3BF129FD3A}" presName="conn2-1" presStyleLbl="parChTrans1D3" presStyleIdx="2" presStyleCnt="7"/>
      <dgm:spPr/>
    </dgm:pt>
    <dgm:pt modelId="{4E3C9DA6-C663-4030-B7A9-D39A6C79F0A8}" type="pres">
      <dgm:prSet presAssocID="{C48CD5BE-72A8-45E8-8D33-7B3BF129FD3A}" presName="connTx" presStyleLbl="parChTrans1D3" presStyleIdx="2" presStyleCnt="7"/>
      <dgm:spPr/>
    </dgm:pt>
    <dgm:pt modelId="{EA9420B9-C8AB-4529-8FAB-A6B045B5CBDF}" type="pres">
      <dgm:prSet presAssocID="{04380982-8A72-4F03-89F3-03E3894BECD5}" presName="root2" presStyleCnt="0"/>
      <dgm:spPr/>
    </dgm:pt>
    <dgm:pt modelId="{BBDB437E-D6D4-42D2-B987-DC25B1079E84}" type="pres">
      <dgm:prSet presAssocID="{04380982-8A72-4F03-89F3-03E3894BECD5}" presName="LevelTwoTextNode" presStyleLbl="node3" presStyleIdx="2" presStyleCnt="7" custLinFactNeighborX="-3603" custLinFactNeighborY="0">
        <dgm:presLayoutVars>
          <dgm:chPref val="3"/>
        </dgm:presLayoutVars>
      </dgm:prSet>
      <dgm:spPr/>
    </dgm:pt>
    <dgm:pt modelId="{B1D0D42A-7933-4ADD-9C8E-8FF1B06F61E6}" type="pres">
      <dgm:prSet presAssocID="{04380982-8A72-4F03-89F3-03E3894BECD5}" presName="level3hierChild" presStyleCnt="0"/>
      <dgm:spPr/>
    </dgm:pt>
    <dgm:pt modelId="{AAA9930B-9DE8-4B65-BB5B-F8A10AD2A9C2}" type="pres">
      <dgm:prSet presAssocID="{8648DE48-1C24-4988-8BCD-676DDB0D74A0}" presName="conn2-1" presStyleLbl="parChTrans1D3" presStyleIdx="3" presStyleCnt="7"/>
      <dgm:spPr/>
    </dgm:pt>
    <dgm:pt modelId="{B52EF79B-871E-4F87-950C-6F7912DC436B}" type="pres">
      <dgm:prSet presAssocID="{8648DE48-1C24-4988-8BCD-676DDB0D74A0}" presName="connTx" presStyleLbl="parChTrans1D3" presStyleIdx="3" presStyleCnt="7"/>
      <dgm:spPr/>
    </dgm:pt>
    <dgm:pt modelId="{DA2918A5-C768-48EF-88D7-99CC7C212CDE}" type="pres">
      <dgm:prSet presAssocID="{016007F8-0DEA-4197-9BF8-56B86D7ED896}" presName="root2" presStyleCnt="0"/>
      <dgm:spPr/>
    </dgm:pt>
    <dgm:pt modelId="{99478F2D-3807-4C35-9982-11AE9C023AFA}" type="pres">
      <dgm:prSet presAssocID="{016007F8-0DEA-4197-9BF8-56B86D7ED896}" presName="LevelTwoTextNode" presStyleLbl="node3" presStyleIdx="3" presStyleCnt="7" custLinFactNeighborX="-3603" custLinFactNeighborY="0">
        <dgm:presLayoutVars>
          <dgm:chPref val="3"/>
        </dgm:presLayoutVars>
      </dgm:prSet>
      <dgm:spPr/>
    </dgm:pt>
    <dgm:pt modelId="{CAABC680-9C6D-4D07-AD99-D8E2F964DD4A}" type="pres">
      <dgm:prSet presAssocID="{016007F8-0DEA-4197-9BF8-56B86D7ED896}" presName="level3hierChild" presStyleCnt="0"/>
      <dgm:spPr/>
    </dgm:pt>
    <dgm:pt modelId="{8D8C377F-2B7E-4194-B2EF-388D02CEDBDF}" type="pres">
      <dgm:prSet presAssocID="{07B9E21D-D144-4055-B546-532D8540EA29}" presName="conn2-1" presStyleLbl="parChTrans1D3" presStyleIdx="4" presStyleCnt="7"/>
      <dgm:spPr/>
    </dgm:pt>
    <dgm:pt modelId="{FB30FB30-FBC6-4D39-9E39-2AAD91A2628C}" type="pres">
      <dgm:prSet presAssocID="{07B9E21D-D144-4055-B546-532D8540EA29}" presName="connTx" presStyleLbl="parChTrans1D3" presStyleIdx="4" presStyleCnt="7"/>
      <dgm:spPr/>
    </dgm:pt>
    <dgm:pt modelId="{5F8DBE44-95E4-4FD3-93A4-7F113E3BD3E4}" type="pres">
      <dgm:prSet presAssocID="{D990C57A-4049-4EDC-99E1-5249BF9E1056}" presName="root2" presStyleCnt="0"/>
      <dgm:spPr/>
    </dgm:pt>
    <dgm:pt modelId="{413A61CA-8453-4138-81B8-8A5658D16575}" type="pres">
      <dgm:prSet presAssocID="{D990C57A-4049-4EDC-99E1-5249BF9E1056}" presName="LevelTwoTextNode" presStyleLbl="node3" presStyleIdx="4" presStyleCnt="7" custLinFactNeighborX="-3603" custLinFactNeighborY="0">
        <dgm:presLayoutVars>
          <dgm:chPref val="3"/>
        </dgm:presLayoutVars>
      </dgm:prSet>
      <dgm:spPr/>
    </dgm:pt>
    <dgm:pt modelId="{C69EE3E8-B1EA-42C8-B9C3-A076DD9822A9}" type="pres">
      <dgm:prSet presAssocID="{D990C57A-4049-4EDC-99E1-5249BF9E1056}" presName="level3hierChild" presStyleCnt="0"/>
      <dgm:spPr/>
    </dgm:pt>
    <dgm:pt modelId="{78DC00F3-4D95-4517-A69F-9A955ADCF05D}" type="pres">
      <dgm:prSet presAssocID="{AFAD3909-0D3C-4D68-A8BF-1516FAD40A9E}" presName="conn2-1" presStyleLbl="parChTrans1D2" presStyleIdx="2" presStyleCnt="4"/>
      <dgm:spPr/>
    </dgm:pt>
    <dgm:pt modelId="{2A00A10F-0B6B-45CE-AA02-368CFE5AFD1A}" type="pres">
      <dgm:prSet presAssocID="{AFAD3909-0D3C-4D68-A8BF-1516FAD40A9E}" presName="connTx" presStyleLbl="parChTrans1D2" presStyleIdx="2" presStyleCnt="4"/>
      <dgm:spPr/>
    </dgm:pt>
    <dgm:pt modelId="{CE668244-ACA7-4DCD-9C8C-82C3C60AB8C8}" type="pres">
      <dgm:prSet presAssocID="{6E8445EB-CD72-4A28-BF04-8988F28C2FFB}" presName="root2" presStyleCnt="0"/>
      <dgm:spPr/>
    </dgm:pt>
    <dgm:pt modelId="{12BE5214-CBF1-460E-9230-8F15B781C11C}" type="pres">
      <dgm:prSet presAssocID="{6E8445EB-CD72-4A28-BF04-8988F28C2FFB}" presName="LevelTwoTextNode" presStyleLbl="node2" presStyleIdx="2" presStyleCnt="4">
        <dgm:presLayoutVars>
          <dgm:chPref val="3"/>
        </dgm:presLayoutVars>
      </dgm:prSet>
      <dgm:spPr/>
    </dgm:pt>
    <dgm:pt modelId="{496AAD2C-0AA7-4F41-9B98-2B22E2D40AF6}" type="pres">
      <dgm:prSet presAssocID="{6E8445EB-CD72-4A28-BF04-8988F28C2FFB}" presName="level3hierChild" presStyleCnt="0"/>
      <dgm:spPr/>
    </dgm:pt>
    <dgm:pt modelId="{377368FD-E70D-422A-A840-89635D4480E5}" type="pres">
      <dgm:prSet presAssocID="{C971F139-CE68-4264-AB30-61D938565E82}" presName="conn2-1" presStyleLbl="parChTrans1D3" presStyleIdx="5" presStyleCnt="7"/>
      <dgm:spPr/>
    </dgm:pt>
    <dgm:pt modelId="{D300990A-8FF4-4015-9544-DAD17528A284}" type="pres">
      <dgm:prSet presAssocID="{C971F139-CE68-4264-AB30-61D938565E82}" presName="connTx" presStyleLbl="parChTrans1D3" presStyleIdx="5" presStyleCnt="7"/>
      <dgm:spPr/>
    </dgm:pt>
    <dgm:pt modelId="{9B4EEE8C-23FD-4214-A5FB-C220E34E9F18}" type="pres">
      <dgm:prSet presAssocID="{C10C470D-738C-4DAA-B906-3254C702A646}" presName="root2" presStyleCnt="0"/>
      <dgm:spPr/>
    </dgm:pt>
    <dgm:pt modelId="{354F8347-B563-4735-8C95-4DCAC7D275BA}" type="pres">
      <dgm:prSet presAssocID="{C10C470D-738C-4DAA-B906-3254C702A646}" presName="LevelTwoTextNode" presStyleLbl="node3" presStyleIdx="5" presStyleCnt="7">
        <dgm:presLayoutVars>
          <dgm:chPref val="3"/>
        </dgm:presLayoutVars>
      </dgm:prSet>
      <dgm:spPr/>
    </dgm:pt>
    <dgm:pt modelId="{1E9CDCB8-25A0-4665-9AF1-86676A19CE8A}" type="pres">
      <dgm:prSet presAssocID="{C10C470D-738C-4DAA-B906-3254C702A646}" presName="level3hierChild" presStyleCnt="0"/>
      <dgm:spPr/>
    </dgm:pt>
    <dgm:pt modelId="{3B89F2BF-74B2-4849-891C-3A8EA5BE0B93}" type="pres">
      <dgm:prSet presAssocID="{22952BB0-678A-49DF-A693-8815CF449CAA}" presName="conn2-1" presStyleLbl="parChTrans1D2" presStyleIdx="3" presStyleCnt="4"/>
      <dgm:spPr/>
    </dgm:pt>
    <dgm:pt modelId="{73FE5861-55A7-4ED7-94D1-725BA7139D8F}" type="pres">
      <dgm:prSet presAssocID="{22952BB0-678A-49DF-A693-8815CF449CAA}" presName="connTx" presStyleLbl="parChTrans1D2" presStyleIdx="3" presStyleCnt="4"/>
      <dgm:spPr/>
    </dgm:pt>
    <dgm:pt modelId="{6C9EBB13-FF6C-4E09-9F54-8154D03601AE}" type="pres">
      <dgm:prSet presAssocID="{DA1787BE-017E-4093-A20C-96F8A5006B18}" presName="root2" presStyleCnt="0"/>
      <dgm:spPr/>
    </dgm:pt>
    <dgm:pt modelId="{05A160AE-5F92-46DE-B5C6-22826FA693D0}" type="pres">
      <dgm:prSet presAssocID="{DA1787BE-017E-4093-A20C-96F8A5006B18}" presName="LevelTwoTextNode" presStyleLbl="node2" presStyleIdx="3" presStyleCnt="4">
        <dgm:presLayoutVars>
          <dgm:chPref val="3"/>
        </dgm:presLayoutVars>
      </dgm:prSet>
      <dgm:spPr/>
    </dgm:pt>
    <dgm:pt modelId="{FC0CC046-D738-4598-8073-D9299DAF803A}" type="pres">
      <dgm:prSet presAssocID="{DA1787BE-017E-4093-A20C-96F8A5006B18}" presName="level3hierChild" presStyleCnt="0"/>
      <dgm:spPr/>
    </dgm:pt>
    <dgm:pt modelId="{3D966E73-BD13-45BD-9F54-32F7B1189745}" type="pres">
      <dgm:prSet presAssocID="{BF2D3EC4-3AE5-4D72-97F3-6DA9C5029051}" presName="conn2-1" presStyleLbl="parChTrans1D3" presStyleIdx="6" presStyleCnt="7"/>
      <dgm:spPr/>
    </dgm:pt>
    <dgm:pt modelId="{A1A4DB29-5228-4C64-9160-E208BA720C7F}" type="pres">
      <dgm:prSet presAssocID="{BF2D3EC4-3AE5-4D72-97F3-6DA9C5029051}" presName="connTx" presStyleLbl="parChTrans1D3" presStyleIdx="6" presStyleCnt="7"/>
      <dgm:spPr/>
    </dgm:pt>
    <dgm:pt modelId="{593B7F41-D180-4C9E-A3ED-340ED6CCF84B}" type="pres">
      <dgm:prSet presAssocID="{D3B53D74-3F16-4AAF-98F8-628A079C870F}" presName="root2" presStyleCnt="0"/>
      <dgm:spPr/>
    </dgm:pt>
    <dgm:pt modelId="{F72C13B1-36A0-494C-B04C-85D4B8FCB9DC}" type="pres">
      <dgm:prSet presAssocID="{D3B53D74-3F16-4AAF-98F8-628A079C870F}" presName="LevelTwoTextNode" presStyleLbl="node3" presStyleIdx="6" presStyleCnt="7">
        <dgm:presLayoutVars>
          <dgm:chPref val="3"/>
        </dgm:presLayoutVars>
      </dgm:prSet>
      <dgm:spPr/>
    </dgm:pt>
    <dgm:pt modelId="{8E40D56E-7659-4305-BB21-A0D0E023A874}" type="pres">
      <dgm:prSet presAssocID="{D3B53D74-3F16-4AAF-98F8-628A079C870F}" presName="level3hierChild" presStyleCnt="0"/>
      <dgm:spPr/>
    </dgm:pt>
  </dgm:ptLst>
  <dgm:cxnLst>
    <dgm:cxn modelId="{F04F1B00-C3AB-4DD5-9D85-284A3850FE21}" srcId="{B34D9DFC-9897-402E-9F9F-1F5CC7B635C5}" destId="{D990C57A-4049-4EDC-99E1-5249BF9E1056}" srcOrd="2" destOrd="0" parTransId="{07B9E21D-D144-4055-B546-532D8540EA29}" sibTransId="{ADE739BD-C48C-476E-9E9C-53CE852ACDB7}"/>
    <dgm:cxn modelId="{BFB6280C-E212-42C7-B473-EE63F3D657B6}" type="presOf" srcId="{07B9E21D-D144-4055-B546-532D8540EA29}" destId="{FB30FB30-FBC6-4D39-9E39-2AAD91A2628C}" srcOrd="1" destOrd="0" presId="urn:microsoft.com/office/officeart/2005/8/layout/hierarchy2"/>
    <dgm:cxn modelId="{A8E4670C-AACD-4906-8A60-D9FC0F7C323F}" type="presOf" srcId="{C48CD5BE-72A8-45E8-8D33-7B3BF129FD3A}" destId="{4E3C9DA6-C663-4030-B7A9-D39A6C79F0A8}" srcOrd="1" destOrd="0" presId="urn:microsoft.com/office/officeart/2005/8/layout/hierarchy2"/>
    <dgm:cxn modelId="{DF7C3C13-D670-47F4-BA3C-E38AAE59C4AC}" type="presOf" srcId="{AFAD3909-0D3C-4D68-A8BF-1516FAD40A9E}" destId="{78DC00F3-4D95-4517-A69F-9A955ADCF05D}" srcOrd="0" destOrd="0" presId="urn:microsoft.com/office/officeart/2005/8/layout/hierarchy2"/>
    <dgm:cxn modelId="{EBE7BC15-918F-4532-870C-E91C47FD6C6E}" type="presOf" srcId="{07CC64AD-D677-4315-B1F0-89B3B39621CA}" destId="{9BD88487-EC75-4B8C-9111-010B91039B52}" srcOrd="0" destOrd="0" presId="urn:microsoft.com/office/officeart/2005/8/layout/hierarchy2"/>
    <dgm:cxn modelId="{AEE3F416-993B-4D1A-8839-2A442C3585DA}" srcId="{DA1787BE-017E-4093-A20C-96F8A5006B18}" destId="{D3B53D74-3F16-4AAF-98F8-628A079C870F}" srcOrd="0" destOrd="0" parTransId="{BF2D3EC4-3AE5-4D72-97F3-6DA9C5029051}" sibTransId="{1EE8994A-287A-43B2-A601-AAF201F58BAE}"/>
    <dgm:cxn modelId="{3298FD1F-2DFB-4B7B-BF54-50A5E0B08052}" type="presOf" srcId="{AFAD3909-0D3C-4D68-A8BF-1516FAD40A9E}" destId="{2A00A10F-0B6B-45CE-AA02-368CFE5AFD1A}" srcOrd="1" destOrd="0" presId="urn:microsoft.com/office/officeart/2005/8/layout/hierarchy2"/>
    <dgm:cxn modelId="{E2001B20-EACB-4A43-B7A6-9E62ED1A6CA0}" type="presOf" srcId="{04380982-8A72-4F03-89F3-03E3894BECD5}" destId="{BBDB437E-D6D4-42D2-B987-DC25B1079E84}" srcOrd="0" destOrd="0" presId="urn:microsoft.com/office/officeart/2005/8/layout/hierarchy2"/>
    <dgm:cxn modelId="{C9230B2F-C8A0-445F-A64F-C25130A78DAB}" type="presOf" srcId="{22952BB0-678A-49DF-A693-8815CF449CAA}" destId="{73FE5861-55A7-4ED7-94D1-725BA7139D8F}" srcOrd="1" destOrd="0" presId="urn:microsoft.com/office/officeart/2005/8/layout/hierarchy2"/>
    <dgm:cxn modelId="{B2195634-FFF4-4431-ADF9-9E25FAB9EFD5}" srcId="{07CC64AD-D677-4315-B1F0-89B3B39621CA}" destId="{DA1787BE-017E-4093-A20C-96F8A5006B18}" srcOrd="3" destOrd="0" parTransId="{22952BB0-678A-49DF-A693-8815CF449CAA}" sibTransId="{4F654465-C210-4CDC-B4C7-DCF57B0EEE14}"/>
    <dgm:cxn modelId="{8260A234-6F15-4836-8614-E2971488449F}" srcId="{BA1AC6F1-7E06-4969-9977-9A25628C9FC9}" destId="{A21F703D-E20C-4CC0-BBD3-DB188F11B29D}" srcOrd="0" destOrd="0" parTransId="{3AA3FBC9-9EF1-4DEA-B540-7EC702A04B83}" sibTransId="{886FCAE6-B3B6-42A5-99B0-E3B3AEFC72B4}"/>
    <dgm:cxn modelId="{973E8A36-6A18-4FDD-BB9B-72928D3C123C}" type="presOf" srcId="{C10C470D-738C-4DAA-B906-3254C702A646}" destId="{354F8347-B563-4735-8C95-4DCAC7D275BA}" srcOrd="0" destOrd="0" presId="urn:microsoft.com/office/officeart/2005/8/layout/hierarchy2"/>
    <dgm:cxn modelId="{D0BEAD36-5F2A-4532-88F6-AE42CF4631E2}" srcId="{BA1AC6F1-7E06-4969-9977-9A25628C9FC9}" destId="{FCBB409C-7295-4187-B76F-0A7878DF090B}" srcOrd="1" destOrd="0" parTransId="{D98B0FD2-5F14-41AB-AE28-F0F1BEDE42B3}" sibTransId="{A4FD4157-4D12-44D1-A5F6-3A6E76C41A19}"/>
    <dgm:cxn modelId="{B06A6839-2434-48D0-9110-723F6AEF01D8}" type="presOf" srcId="{07B9E21D-D144-4055-B546-532D8540EA29}" destId="{8D8C377F-2B7E-4194-B2EF-388D02CEDBDF}" srcOrd="0" destOrd="0" presId="urn:microsoft.com/office/officeart/2005/8/layout/hierarchy2"/>
    <dgm:cxn modelId="{1A445043-981B-4637-88DA-C0384684F1C3}" type="presOf" srcId="{BF2D3EC4-3AE5-4D72-97F3-6DA9C5029051}" destId="{A1A4DB29-5228-4C64-9160-E208BA720C7F}" srcOrd="1" destOrd="0" presId="urn:microsoft.com/office/officeart/2005/8/layout/hierarchy2"/>
    <dgm:cxn modelId="{16644766-62ED-4167-BB91-92A43B061029}" type="presOf" srcId="{C971F139-CE68-4264-AB30-61D938565E82}" destId="{377368FD-E70D-422A-A840-89635D4480E5}" srcOrd="0" destOrd="0" presId="urn:microsoft.com/office/officeart/2005/8/layout/hierarchy2"/>
    <dgm:cxn modelId="{18E6DA47-ED2C-4D2E-A513-5B130B1B3AAA}" srcId="{6E8445EB-CD72-4A28-BF04-8988F28C2FFB}" destId="{C10C470D-738C-4DAA-B906-3254C702A646}" srcOrd="0" destOrd="0" parTransId="{C971F139-CE68-4264-AB30-61D938565E82}" sibTransId="{EA6A9A73-3124-4457-BC91-EB64035A5E34}"/>
    <dgm:cxn modelId="{810A8548-5EB2-4AF9-98BA-EB1F02DC1D04}" type="presOf" srcId="{3AA3FBC9-9EF1-4DEA-B540-7EC702A04B83}" destId="{CB625BE5-D416-4274-A045-4FDAE55BC479}" srcOrd="1" destOrd="0" presId="urn:microsoft.com/office/officeart/2005/8/layout/hierarchy2"/>
    <dgm:cxn modelId="{57BBE24A-7CBB-4C47-9FCE-A8593750EBA8}" type="presOf" srcId="{96A05219-6CDB-4A02-8A4E-5D337018BCCC}" destId="{7B045AF5-468D-4934-BB7E-FA46ACA6B934}" srcOrd="1" destOrd="0" presId="urn:microsoft.com/office/officeart/2005/8/layout/hierarchy2"/>
    <dgm:cxn modelId="{3875186C-28F5-407D-ACFA-18650AFACA98}" type="presOf" srcId="{3AA3FBC9-9EF1-4DEA-B540-7EC702A04B83}" destId="{5BBF574A-3CB4-45F0-BE2B-E8BC6F4BBA4B}" srcOrd="0" destOrd="0" presId="urn:microsoft.com/office/officeart/2005/8/layout/hierarchy2"/>
    <dgm:cxn modelId="{C789576C-B014-4A95-ABFB-C8762CBAD7A7}" srcId="{07CC64AD-D677-4315-B1F0-89B3B39621CA}" destId="{6E8445EB-CD72-4A28-BF04-8988F28C2FFB}" srcOrd="2" destOrd="0" parTransId="{AFAD3909-0D3C-4D68-A8BF-1516FAD40A9E}" sibTransId="{4A734285-1F01-4204-BB8D-FAB24294A8CB}"/>
    <dgm:cxn modelId="{21A4314D-0AC9-40C3-833C-6E31C14C443D}" type="presOf" srcId="{FCBB409C-7295-4187-B76F-0A7878DF090B}" destId="{A203787A-D446-4F5F-AC1F-969B0B39D253}" srcOrd="0" destOrd="0" presId="urn:microsoft.com/office/officeart/2005/8/layout/hierarchy2"/>
    <dgm:cxn modelId="{DC6CB573-944E-4FCC-A647-A4B3BF57BAE4}" srcId="{F78624F1-9B6E-4699-AD4C-E6C946FA30E1}" destId="{07CC64AD-D677-4315-B1F0-89B3B39621CA}" srcOrd="0" destOrd="0" parTransId="{957DBFDA-98AC-45D6-9E57-BDA54A5A8C1A}" sibTransId="{8E1DE997-093F-4283-8F1D-02EE09BED61B}"/>
    <dgm:cxn modelId="{9530C675-5881-4812-9557-1528A82DFABD}" type="presOf" srcId="{D990C57A-4049-4EDC-99E1-5249BF9E1056}" destId="{413A61CA-8453-4138-81B8-8A5658D16575}" srcOrd="0" destOrd="0" presId="urn:microsoft.com/office/officeart/2005/8/layout/hierarchy2"/>
    <dgm:cxn modelId="{F457F876-CE58-47EB-A26E-A1567A8AE6FE}" type="presOf" srcId="{DA1787BE-017E-4093-A20C-96F8A5006B18}" destId="{05A160AE-5F92-46DE-B5C6-22826FA693D0}" srcOrd="0" destOrd="0" presId="urn:microsoft.com/office/officeart/2005/8/layout/hierarchy2"/>
    <dgm:cxn modelId="{F73D3A5A-2742-4BEC-A3B1-E68FF12FA82D}" type="presOf" srcId="{01208E49-8EC8-4371-8D43-EB1A2C88DF51}" destId="{1A63FCD9-41EB-4118-B55B-8A7103254259}" srcOrd="1" destOrd="0" presId="urn:microsoft.com/office/officeart/2005/8/layout/hierarchy2"/>
    <dgm:cxn modelId="{F4018D7D-B890-4AA9-9822-DDB6A3C00359}" type="presOf" srcId="{D98B0FD2-5F14-41AB-AE28-F0F1BEDE42B3}" destId="{5008D90B-BE9D-4CD2-BBB0-12AB43E1B11F}" srcOrd="0" destOrd="0" presId="urn:microsoft.com/office/officeart/2005/8/layout/hierarchy2"/>
    <dgm:cxn modelId="{BFEBD37D-94F8-403C-84FA-BE8ADA945BEB}" type="presOf" srcId="{D3B53D74-3F16-4AAF-98F8-628A079C870F}" destId="{F72C13B1-36A0-494C-B04C-85D4B8FCB9DC}" srcOrd="0" destOrd="0" presId="urn:microsoft.com/office/officeart/2005/8/layout/hierarchy2"/>
    <dgm:cxn modelId="{9BA8F38C-EE2E-4410-9B55-CBACF9F17B21}" srcId="{B34D9DFC-9897-402E-9F9F-1F5CC7B635C5}" destId="{016007F8-0DEA-4197-9BF8-56B86D7ED896}" srcOrd="1" destOrd="0" parTransId="{8648DE48-1C24-4988-8BCD-676DDB0D74A0}" sibTransId="{3910AD9F-B9B3-4F01-8A59-C4849E247629}"/>
    <dgm:cxn modelId="{6335E897-6EED-4BD2-AE45-7D4DAC3D91FA}" srcId="{07CC64AD-D677-4315-B1F0-89B3B39621CA}" destId="{B34D9DFC-9897-402E-9F9F-1F5CC7B635C5}" srcOrd="1" destOrd="0" parTransId="{96A05219-6CDB-4A02-8A4E-5D337018BCCC}" sibTransId="{0BF6321C-7B46-4E7D-8493-E16713C3C702}"/>
    <dgm:cxn modelId="{04B3029B-6558-4B4B-93CC-200EC8E9B782}" type="presOf" srcId="{BA1AC6F1-7E06-4969-9977-9A25628C9FC9}" destId="{FCDDE41A-261E-4A1B-BC81-4E55A83043D7}" srcOrd="0" destOrd="0" presId="urn:microsoft.com/office/officeart/2005/8/layout/hierarchy2"/>
    <dgm:cxn modelId="{707D9FA1-389C-497D-B06A-A379E8E336CF}" srcId="{07CC64AD-D677-4315-B1F0-89B3B39621CA}" destId="{BA1AC6F1-7E06-4969-9977-9A25628C9FC9}" srcOrd="0" destOrd="0" parTransId="{01208E49-8EC8-4371-8D43-EB1A2C88DF51}" sibTransId="{C66436AF-699C-4FFD-8FCA-DD0DE1E9D5B0}"/>
    <dgm:cxn modelId="{1DE20DA7-34FF-4A71-84AC-9F53E0AB492E}" type="presOf" srcId="{96A05219-6CDB-4A02-8A4E-5D337018BCCC}" destId="{7F092772-D783-4B51-B768-A19B4F938119}" srcOrd="0" destOrd="0" presId="urn:microsoft.com/office/officeart/2005/8/layout/hierarchy2"/>
    <dgm:cxn modelId="{4F2EA1AE-4512-4571-AB79-D2975C33EA71}" type="presOf" srcId="{F78624F1-9B6E-4699-AD4C-E6C946FA30E1}" destId="{D29963B8-FAB1-4E44-85F9-A6F921345BC1}" srcOrd="0" destOrd="0" presId="urn:microsoft.com/office/officeart/2005/8/layout/hierarchy2"/>
    <dgm:cxn modelId="{ED5035B6-0649-491C-8498-DBF70B990C9F}" type="presOf" srcId="{22952BB0-678A-49DF-A693-8815CF449CAA}" destId="{3B89F2BF-74B2-4849-891C-3A8EA5BE0B93}" srcOrd="0" destOrd="0" presId="urn:microsoft.com/office/officeart/2005/8/layout/hierarchy2"/>
    <dgm:cxn modelId="{5A2B4FB9-ED89-493D-9327-449625A5A214}" type="presOf" srcId="{C971F139-CE68-4264-AB30-61D938565E82}" destId="{D300990A-8FF4-4015-9544-DAD17528A284}" srcOrd="1" destOrd="0" presId="urn:microsoft.com/office/officeart/2005/8/layout/hierarchy2"/>
    <dgm:cxn modelId="{4245DFC1-9F19-4E76-A9AE-0BF17C1DC31C}" type="presOf" srcId="{D98B0FD2-5F14-41AB-AE28-F0F1BEDE42B3}" destId="{D50042D4-3ABB-4921-81A6-E23D3D300ED6}" srcOrd="1" destOrd="0" presId="urn:microsoft.com/office/officeart/2005/8/layout/hierarchy2"/>
    <dgm:cxn modelId="{45F644C6-648A-4E40-B1AA-8BEF41A76950}" type="presOf" srcId="{01208E49-8EC8-4371-8D43-EB1A2C88DF51}" destId="{D364D2B1-26CC-426F-95C2-A0B8DE856443}" srcOrd="0" destOrd="0" presId="urn:microsoft.com/office/officeart/2005/8/layout/hierarchy2"/>
    <dgm:cxn modelId="{0E2A3AD4-D606-43D6-9632-746D8B578F1C}" type="presOf" srcId="{8648DE48-1C24-4988-8BCD-676DDB0D74A0}" destId="{B52EF79B-871E-4F87-950C-6F7912DC436B}" srcOrd="1" destOrd="0" presId="urn:microsoft.com/office/officeart/2005/8/layout/hierarchy2"/>
    <dgm:cxn modelId="{28DDD6D4-8047-4526-A363-8394EA7A7A98}" type="presOf" srcId="{016007F8-0DEA-4197-9BF8-56B86D7ED896}" destId="{99478F2D-3807-4C35-9982-11AE9C023AFA}" srcOrd="0" destOrd="0" presId="urn:microsoft.com/office/officeart/2005/8/layout/hierarchy2"/>
    <dgm:cxn modelId="{056971DB-3528-4451-854C-8864C9D360DC}" type="presOf" srcId="{8648DE48-1C24-4988-8BCD-676DDB0D74A0}" destId="{AAA9930B-9DE8-4B65-BB5B-F8A10AD2A9C2}" srcOrd="0" destOrd="0" presId="urn:microsoft.com/office/officeart/2005/8/layout/hierarchy2"/>
    <dgm:cxn modelId="{F437D8DB-6E53-47AD-936A-FBA373092BE4}" type="presOf" srcId="{A21F703D-E20C-4CC0-BBD3-DB188F11B29D}" destId="{C6E3B4ED-174C-4D7A-91C9-A1B368099228}" srcOrd="0" destOrd="0" presId="urn:microsoft.com/office/officeart/2005/8/layout/hierarchy2"/>
    <dgm:cxn modelId="{FF7F81E6-5E6B-4267-A576-34E7B8054BEA}" srcId="{B34D9DFC-9897-402E-9F9F-1F5CC7B635C5}" destId="{04380982-8A72-4F03-89F3-03E3894BECD5}" srcOrd="0" destOrd="0" parTransId="{C48CD5BE-72A8-45E8-8D33-7B3BF129FD3A}" sibTransId="{BE82FCAD-E59A-471A-BD48-D9E4CD6BBA0D}"/>
    <dgm:cxn modelId="{03E32CE8-CD39-4486-81D1-977808E8AE31}" type="presOf" srcId="{B34D9DFC-9897-402E-9F9F-1F5CC7B635C5}" destId="{AAAC3085-3EB6-4B57-88FF-3CF083FD237E}" srcOrd="0" destOrd="0" presId="urn:microsoft.com/office/officeart/2005/8/layout/hierarchy2"/>
    <dgm:cxn modelId="{C2AA35F1-4679-4782-B518-60DB86039356}" type="presOf" srcId="{BF2D3EC4-3AE5-4D72-97F3-6DA9C5029051}" destId="{3D966E73-BD13-45BD-9F54-32F7B1189745}" srcOrd="0" destOrd="0" presId="urn:microsoft.com/office/officeart/2005/8/layout/hierarchy2"/>
    <dgm:cxn modelId="{70E8D4F2-4D37-40BC-BF16-EB63049EFC31}" type="presOf" srcId="{C48CD5BE-72A8-45E8-8D33-7B3BF129FD3A}" destId="{4B791E1E-3C83-47C7-B2AC-33B632E1B945}" srcOrd="0" destOrd="0" presId="urn:microsoft.com/office/officeart/2005/8/layout/hierarchy2"/>
    <dgm:cxn modelId="{A54D5EF9-D96E-4780-8682-77F0540AEBFE}" type="presOf" srcId="{6E8445EB-CD72-4A28-BF04-8988F28C2FFB}" destId="{12BE5214-CBF1-460E-9230-8F15B781C11C}" srcOrd="0" destOrd="0" presId="urn:microsoft.com/office/officeart/2005/8/layout/hierarchy2"/>
    <dgm:cxn modelId="{78C639BF-39AB-40AF-B1AA-CBA02AA5BCF2}" type="presParOf" srcId="{D29963B8-FAB1-4E44-85F9-A6F921345BC1}" destId="{72C243E7-EF99-4DBB-A35A-A0F5E6CE44F3}" srcOrd="0" destOrd="0" presId="urn:microsoft.com/office/officeart/2005/8/layout/hierarchy2"/>
    <dgm:cxn modelId="{3D90C6C0-5D19-4C74-9E13-CD898A4B55B1}" type="presParOf" srcId="{72C243E7-EF99-4DBB-A35A-A0F5E6CE44F3}" destId="{9BD88487-EC75-4B8C-9111-010B91039B52}" srcOrd="0" destOrd="0" presId="urn:microsoft.com/office/officeart/2005/8/layout/hierarchy2"/>
    <dgm:cxn modelId="{D760C177-E929-4D56-BD6D-43EF36A7302C}" type="presParOf" srcId="{72C243E7-EF99-4DBB-A35A-A0F5E6CE44F3}" destId="{1387B21A-CA0E-4E1F-8439-89ED267AFFC7}" srcOrd="1" destOrd="0" presId="urn:microsoft.com/office/officeart/2005/8/layout/hierarchy2"/>
    <dgm:cxn modelId="{4D3DB701-92F0-488F-BF9D-1D591441482F}" type="presParOf" srcId="{1387B21A-CA0E-4E1F-8439-89ED267AFFC7}" destId="{D364D2B1-26CC-426F-95C2-A0B8DE856443}" srcOrd="0" destOrd="0" presId="urn:microsoft.com/office/officeart/2005/8/layout/hierarchy2"/>
    <dgm:cxn modelId="{A9CD1CD6-3975-4169-B079-1EC2A27B945D}" type="presParOf" srcId="{D364D2B1-26CC-426F-95C2-A0B8DE856443}" destId="{1A63FCD9-41EB-4118-B55B-8A7103254259}" srcOrd="0" destOrd="0" presId="urn:microsoft.com/office/officeart/2005/8/layout/hierarchy2"/>
    <dgm:cxn modelId="{BD69F610-A7F0-467E-9C6D-AB027C95D1FA}" type="presParOf" srcId="{1387B21A-CA0E-4E1F-8439-89ED267AFFC7}" destId="{89E16F6E-499C-4C93-B722-7DCF289C481E}" srcOrd="1" destOrd="0" presId="urn:microsoft.com/office/officeart/2005/8/layout/hierarchy2"/>
    <dgm:cxn modelId="{5125777C-7005-42C7-8F74-3B67925323A3}" type="presParOf" srcId="{89E16F6E-499C-4C93-B722-7DCF289C481E}" destId="{FCDDE41A-261E-4A1B-BC81-4E55A83043D7}" srcOrd="0" destOrd="0" presId="urn:microsoft.com/office/officeart/2005/8/layout/hierarchy2"/>
    <dgm:cxn modelId="{DE8F4543-F45E-43AB-9BD7-8F543F9C9EDA}" type="presParOf" srcId="{89E16F6E-499C-4C93-B722-7DCF289C481E}" destId="{5668F68D-46A1-4FD3-9F5F-0C4C14600378}" srcOrd="1" destOrd="0" presId="urn:microsoft.com/office/officeart/2005/8/layout/hierarchy2"/>
    <dgm:cxn modelId="{40852732-2E22-43D2-8FA9-409781D2B3DA}" type="presParOf" srcId="{5668F68D-46A1-4FD3-9F5F-0C4C14600378}" destId="{5BBF574A-3CB4-45F0-BE2B-E8BC6F4BBA4B}" srcOrd="0" destOrd="0" presId="urn:microsoft.com/office/officeart/2005/8/layout/hierarchy2"/>
    <dgm:cxn modelId="{F1B90991-7DC6-4D18-8AE2-A16D7BF80150}" type="presParOf" srcId="{5BBF574A-3CB4-45F0-BE2B-E8BC6F4BBA4B}" destId="{CB625BE5-D416-4274-A045-4FDAE55BC479}" srcOrd="0" destOrd="0" presId="urn:microsoft.com/office/officeart/2005/8/layout/hierarchy2"/>
    <dgm:cxn modelId="{ABDD37A9-C357-4123-B09D-F0B5A266F268}" type="presParOf" srcId="{5668F68D-46A1-4FD3-9F5F-0C4C14600378}" destId="{16FA911B-9559-4979-B3A5-7C6FF067A33D}" srcOrd="1" destOrd="0" presId="urn:microsoft.com/office/officeart/2005/8/layout/hierarchy2"/>
    <dgm:cxn modelId="{D329E903-E61D-4D43-BB9D-CEEF3DC665B4}" type="presParOf" srcId="{16FA911B-9559-4979-B3A5-7C6FF067A33D}" destId="{C6E3B4ED-174C-4D7A-91C9-A1B368099228}" srcOrd="0" destOrd="0" presId="urn:microsoft.com/office/officeart/2005/8/layout/hierarchy2"/>
    <dgm:cxn modelId="{FC98C13F-4262-4A15-8E07-4C652EEECC2B}" type="presParOf" srcId="{16FA911B-9559-4979-B3A5-7C6FF067A33D}" destId="{3C8DAD39-86F6-4668-9D5F-793D70BE2CDF}" srcOrd="1" destOrd="0" presId="urn:microsoft.com/office/officeart/2005/8/layout/hierarchy2"/>
    <dgm:cxn modelId="{EFF66BCD-A494-4FA1-AB5D-D8286CAE0030}" type="presParOf" srcId="{5668F68D-46A1-4FD3-9F5F-0C4C14600378}" destId="{5008D90B-BE9D-4CD2-BBB0-12AB43E1B11F}" srcOrd="2" destOrd="0" presId="urn:microsoft.com/office/officeart/2005/8/layout/hierarchy2"/>
    <dgm:cxn modelId="{5B7C5C33-6A39-4000-8A5B-02B997B96C91}" type="presParOf" srcId="{5008D90B-BE9D-4CD2-BBB0-12AB43E1B11F}" destId="{D50042D4-3ABB-4921-81A6-E23D3D300ED6}" srcOrd="0" destOrd="0" presId="urn:microsoft.com/office/officeart/2005/8/layout/hierarchy2"/>
    <dgm:cxn modelId="{B42122DA-3AD7-4848-ABF2-E66A0971C0B8}" type="presParOf" srcId="{5668F68D-46A1-4FD3-9F5F-0C4C14600378}" destId="{E0E8169D-92B3-4AE7-A772-F71D1F560058}" srcOrd="3" destOrd="0" presId="urn:microsoft.com/office/officeart/2005/8/layout/hierarchy2"/>
    <dgm:cxn modelId="{762DD6DC-F4CD-49EE-81E2-7ED6C9840DF9}" type="presParOf" srcId="{E0E8169D-92B3-4AE7-A772-F71D1F560058}" destId="{A203787A-D446-4F5F-AC1F-969B0B39D253}" srcOrd="0" destOrd="0" presId="urn:microsoft.com/office/officeart/2005/8/layout/hierarchy2"/>
    <dgm:cxn modelId="{831CB078-866C-4F2F-BB0E-D40F32A60268}" type="presParOf" srcId="{E0E8169D-92B3-4AE7-A772-F71D1F560058}" destId="{8C2B548B-A507-4E6C-9A4B-75CD7A603C82}" srcOrd="1" destOrd="0" presId="urn:microsoft.com/office/officeart/2005/8/layout/hierarchy2"/>
    <dgm:cxn modelId="{1CE760D5-773D-4D4E-808C-47077E5B7945}" type="presParOf" srcId="{1387B21A-CA0E-4E1F-8439-89ED267AFFC7}" destId="{7F092772-D783-4B51-B768-A19B4F938119}" srcOrd="2" destOrd="0" presId="urn:microsoft.com/office/officeart/2005/8/layout/hierarchy2"/>
    <dgm:cxn modelId="{4C9AC7AA-7B70-4C1E-A395-E39B38D27034}" type="presParOf" srcId="{7F092772-D783-4B51-B768-A19B4F938119}" destId="{7B045AF5-468D-4934-BB7E-FA46ACA6B934}" srcOrd="0" destOrd="0" presId="urn:microsoft.com/office/officeart/2005/8/layout/hierarchy2"/>
    <dgm:cxn modelId="{62866339-F899-46EB-B356-FCF3B501165E}" type="presParOf" srcId="{1387B21A-CA0E-4E1F-8439-89ED267AFFC7}" destId="{DB1B18DC-85CB-4835-BDA8-06CD23E4D604}" srcOrd="3" destOrd="0" presId="urn:microsoft.com/office/officeart/2005/8/layout/hierarchy2"/>
    <dgm:cxn modelId="{27D529F9-984C-464F-9C44-DCB489A9450B}" type="presParOf" srcId="{DB1B18DC-85CB-4835-BDA8-06CD23E4D604}" destId="{AAAC3085-3EB6-4B57-88FF-3CF083FD237E}" srcOrd="0" destOrd="0" presId="urn:microsoft.com/office/officeart/2005/8/layout/hierarchy2"/>
    <dgm:cxn modelId="{7A20DCA6-F126-4FCC-A8A2-F87A2451418F}" type="presParOf" srcId="{DB1B18DC-85CB-4835-BDA8-06CD23E4D604}" destId="{91AA4CE3-79F0-4587-B9A7-CCF8D483D263}" srcOrd="1" destOrd="0" presId="urn:microsoft.com/office/officeart/2005/8/layout/hierarchy2"/>
    <dgm:cxn modelId="{703BDBDD-FF4F-4D88-90AA-2EB8FE865429}" type="presParOf" srcId="{91AA4CE3-79F0-4587-B9A7-CCF8D483D263}" destId="{4B791E1E-3C83-47C7-B2AC-33B632E1B945}" srcOrd="0" destOrd="0" presId="urn:microsoft.com/office/officeart/2005/8/layout/hierarchy2"/>
    <dgm:cxn modelId="{37555800-9B81-4DCA-AE3C-9AE5C65BE230}" type="presParOf" srcId="{4B791E1E-3C83-47C7-B2AC-33B632E1B945}" destId="{4E3C9DA6-C663-4030-B7A9-D39A6C79F0A8}" srcOrd="0" destOrd="0" presId="urn:microsoft.com/office/officeart/2005/8/layout/hierarchy2"/>
    <dgm:cxn modelId="{4383ED72-25A0-4B7C-B0FD-8AA0D89763F6}" type="presParOf" srcId="{91AA4CE3-79F0-4587-B9A7-CCF8D483D263}" destId="{EA9420B9-C8AB-4529-8FAB-A6B045B5CBDF}" srcOrd="1" destOrd="0" presId="urn:microsoft.com/office/officeart/2005/8/layout/hierarchy2"/>
    <dgm:cxn modelId="{043AA0CA-B7D8-4777-B1E2-56B33E56451A}" type="presParOf" srcId="{EA9420B9-C8AB-4529-8FAB-A6B045B5CBDF}" destId="{BBDB437E-D6D4-42D2-B987-DC25B1079E84}" srcOrd="0" destOrd="0" presId="urn:microsoft.com/office/officeart/2005/8/layout/hierarchy2"/>
    <dgm:cxn modelId="{1566C3BE-FA94-41AA-9029-A509CCDB288A}" type="presParOf" srcId="{EA9420B9-C8AB-4529-8FAB-A6B045B5CBDF}" destId="{B1D0D42A-7933-4ADD-9C8E-8FF1B06F61E6}" srcOrd="1" destOrd="0" presId="urn:microsoft.com/office/officeart/2005/8/layout/hierarchy2"/>
    <dgm:cxn modelId="{FB688EA6-3223-410F-BF05-33A3B521206D}" type="presParOf" srcId="{91AA4CE3-79F0-4587-B9A7-CCF8D483D263}" destId="{AAA9930B-9DE8-4B65-BB5B-F8A10AD2A9C2}" srcOrd="2" destOrd="0" presId="urn:microsoft.com/office/officeart/2005/8/layout/hierarchy2"/>
    <dgm:cxn modelId="{68E8E5F7-CCDC-43D9-8E73-371115636709}" type="presParOf" srcId="{AAA9930B-9DE8-4B65-BB5B-F8A10AD2A9C2}" destId="{B52EF79B-871E-4F87-950C-6F7912DC436B}" srcOrd="0" destOrd="0" presId="urn:microsoft.com/office/officeart/2005/8/layout/hierarchy2"/>
    <dgm:cxn modelId="{5BD4E587-9438-484E-9D45-B3F5994D408E}" type="presParOf" srcId="{91AA4CE3-79F0-4587-B9A7-CCF8D483D263}" destId="{DA2918A5-C768-48EF-88D7-99CC7C212CDE}" srcOrd="3" destOrd="0" presId="urn:microsoft.com/office/officeart/2005/8/layout/hierarchy2"/>
    <dgm:cxn modelId="{223418E2-68E6-4EB5-B35E-69A312F071D9}" type="presParOf" srcId="{DA2918A5-C768-48EF-88D7-99CC7C212CDE}" destId="{99478F2D-3807-4C35-9982-11AE9C023AFA}" srcOrd="0" destOrd="0" presId="urn:microsoft.com/office/officeart/2005/8/layout/hierarchy2"/>
    <dgm:cxn modelId="{4C0F996C-1387-4118-A562-F57FD819828B}" type="presParOf" srcId="{DA2918A5-C768-48EF-88D7-99CC7C212CDE}" destId="{CAABC680-9C6D-4D07-AD99-D8E2F964DD4A}" srcOrd="1" destOrd="0" presId="urn:microsoft.com/office/officeart/2005/8/layout/hierarchy2"/>
    <dgm:cxn modelId="{B906E1BE-C2F0-4EBB-A5CB-1DEFE63C509F}" type="presParOf" srcId="{91AA4CE3-79F0-4587-B9A7-CCF8D483D263}" destId="{8D8C377F-2B7E-4194-B2EF-388D02CEDBDF}" srcOrd="4" destOrd="0" presId="urn:microsoft.com/office/officeart/2005/8/layout/hierarchy2"/>
    <dgm:cxn modelId="{904CE570-7339-4DA1-A51F-FA8750B125D3}" type="presParOf" srcId="{8D8C377F-2B7E-4194-B2EF-388D02CEDBDF}" destId="{FB30FB30-FBC6-4D39-9E39-2AAD91A2628C}" srcOrd="0" destOrd="0" presId="urn:microsoft.com/office/officeart/2005/8/layout/hierarchy2"/>
    <dgm:cxn modelId="{94922954-278F-494E-B305-CAA172322CB0}" type="presParOf" srcId="{91AA4CE3-79F0-4587-B9A7-CCF8D483D263}" destId="{5F8DBE44-95E4-4FD3-93A4-7F113E3BD3E4}" srcOrd="5" destOrd="0" presId="urn:microsoft.com/office/officeart/2005/8/layout/hierarchy2"/>
    <dgm:cxn modelId="{5A0406DA-E929-42F7-8F20-EF8A6BC0F336}" type="presParOf" srcId="{5F8DBE44-95E4-4FD3-93A4-7F113E3BD3E4}" destId="{413A61CA-8453-4138-81B8-8A5658D16575}" srcOrd="0" destOrd="0" presId="urn:microsoft.com/office/officeart/2005/8/layout/hierarchy2"/>
    <dgm:cxn modelId="{7022434B-7E1B-4262-B3F4-5F1794377C59}" type="presParOf" srcId="{5F8DBE44-95E4-4FD3-93A4-7F113E3BD3E4}" destId="{C69EE3E8-B1EA-42C8-B9C3-A076DD9822A9}" srcOrd="1" destOrd="0" presId="urn:microsoft.com/office/officeart/2005/8/layout/hierarchy2"/>
    <dgm:cxn modelId="{1EFC1C3F-2599-40D4-9D5E-BA5ECB33B524}" type="presParOf" srcId="{1387B21A-CA0E-4E1F-8439-89ED267AFFC7}" destId="{78DC00F3-4D95-4517-A69F-9A955ADCF05D}" srcOrd="4" destOrd="0" presId="urn:microsoft.com/office/officeart/2005/8/layout/hierarchy2"/>
    <dgm:cxn modelId="{64A32B43-91B2-46CC-8EAC-6539CFE3799B}" type="presParOf" srcId="{78DC00F3-4D95-4517-A69F-9A955ADCF05D}" destId="{2A00A10F-0B6B-45CE-AA02-368CFE5AFD1A}" srcOrd="0" destOrd="0" presId="urn:microsoft.com/office/officeart/2005/8/layout/hierarchy2"/>
    <dgm:cxn modelId="{54A1813C-2289-4371-9E63-3EA9CA457549}" type="presParOf" srcId="{1387B21A-CA0E-4E1F-8439-89ED267AFFC7}" destId="{CE668244-ACA7-4DCD-9C8C-82C3C60AB8C8}" srcOrd="5" destOrd="0" presId="urn:microsoft.com/office/officeart/2005/8/layout/hierarchy2"/>
    <dgm:cxn modelId="{248C055B-1E9B-4999-9E4E-7C80E321F91C}" type="presParOf" srcId="{CE668244-ACA7-4DCD-9C8C-82C3C60AB8C8}" destId="{12BE5214-CBF1-460E-9230-8F15B781C11C}" srcOrd="0" destOrd="0" presId="urn:microsoft.com/office/officeart/2005/8/layout/hierarchy2"/>
    <dgm:cxn modelId="{11D3BB52-E9C4-4CAD-BCDF-24FA07E58472}" type="presParOf" srcId="{CE668244-ACA7-4DCD-9C8C-82C3C60AB8C8}" destId="{496AAD2C-0AA7-4F41-9B98-2B22E2D40AF6}" srcOrd="1" destOrd="0" presId="urn:microsoft.com/office/officeart/2005/8/layout/hierarchy2"/>
    <dgm:cxn modelId="{4BEBC7E3-FE55-46CD-89B3-5527D18F26C3}" type="presParOf" srcId="{496AAD2C-0AA7-4F41-9B98-2B22E2D40AF6}" destId="{377368FD-E70D-422A-A840-89635D4480E5}" srcOrd="0" destOrd="0" presId="urn:microsoft.com/office/officeart/2005/8/layout/hierarchy2"/>
    <dgm:cxn modelId="{332EC9A0-68B8-47A0-9067-95DC9A0384A2}" type="presParOf" srcId="{377368FD-E70D-422A-A840-89635D4480E5}" destId="{D300990A-8FF4-4015-9544-DAD17528A284}" srcOrd="0" destOrd="0" presId="urn:microsoft.com/office/officeart/2005/8/layout/hierarchy2"/>
    <dgm:cxn modelId="{E4C57213-A2C9-4C30-9F68-C696ED8C3C8C}" type="presParOf" srcId="{496AAD2C-0AA7-4F41-9B98-2B22E2D40AF6}" destId="{9B4EEE8C-23FD-4214-A5FB-C220E34E9F18}" srcOrd="1" destOrd="0" presId="urn:microsoft.com/office/officeart/2005/8/layout/hierarchy2"/>
    <dgm:cxn modelId="{930C0C61-98C3-432B-842E-32792FE0F159}" type="presParOf" srcId="{9B4EEE8C-23FD-4214-A5FB-C220E34E9F18}" destId="{354F8347-B563-4735-8C95-4DCAC7D275BA}" srcOrd="0" destOrd="0" presId="urn:microsoft.com/office/officeart/2005/8/layout/hierarchy2"/>
    <dgm:cxn modelId="{545F4C24-2AAC-4D7B-A997-EB08A8813E11}" type="presParOf" srcId="{9B4EEE8C-23FD-4214-A5FB-C220E34E9F18}" destId="{1E9CDCB8-25A0-4665-9AF1-86676A19CE8A}" srcOrd="1" destOrd="0" presId="urn:microsoft.com/office/officeart/2005/8/layout/hierarchy2"/>
    <dgm:cxn modelId="{1E4BE0A7-092A-4489-A94B-B1B4B60307E4}" type="presParOf" srcId="{1387B21A-CA0E-4E1F-8439-89ED267AFFC7}" destId="{3B89F2BF-74B2-4849-891C-3A8EA5BE0B93}" srcOrd="6" destOrd="0" presId="urn:microsoft.com/office/officeart/2005/8/layout/hierarchy2"/>
    <dgm:cxn modelId="{C225066B-8FC9-48EC-B642-AF5ABE8BFEC4}" type="presParOf" srcId="{3B89F2BF-74B2-4849-891C-3A8EA5BE0B93}" destId="{73FE5861-55A7-4ED7-94D1-725BA7139D8F}" srcOrd="0" destOrd="0" presId="urn:microsoft.com/office/officeart/2005/8/layout/hierarchy2"/>
    <dgm:cxn modelId="{BDA1893A-EA17-4E42-9ACF-E13669390F52}" type="presParOf" srcId="{1387B21A-CA0E-4E1F-8439-89ED267AFFC7}" destId="{6C9EBB13-FF6C-4E09-9F54-8154D03601AE}" srcOrd="7" destOrd="0" presId="urn:microsoft.com/office/officeart/2005/8/layout/hierarchy2"/>
    <dgm:cxn modelId="{9A9DA789-8A3B-4EB8-ADC5-5A87C1C5F8C0}" type="presParOf" srcId="{6C9EBB13-FF6C-4E09-9F54-8154D03601AE}" destId="{05A160AE-5F92-46DE-B5C6-22826FA693D0}" srcOrd="0" destOrd="0" presId="urn:microsoft.com/office/officeart/2005/8/layout/hierarchy2"/>
    <dgm:cxn modelId="{0236C27E-6019-4B78-AA9D-194C9FA397FD}" type="presParOf" srcId="{6C9EBB13-FF6C-4E09-9F54-8154D03601AE}" destId="{FC0CC046-D738-4598-8073-D9299DAF803A}" srcOrd="1" destOrd="0" presId="urn:microsoft.com/office/officeart/2005/8/layout/hierarchy2"/>
    <dgm:cxn modelId="{8C27B4EA-64BD-4BA1-94BD-3B6618878D79}" type="presParOf" srcId="{FC0CC046-D738-4598-8073-D9299DAF803A}" destId="{3D966E73-BD13-45BD-9F54-32F7B1189745}" srcOrd="0" destOrd="0" presId="urn:microsoft.com/office/officeart/2005/8/layout/hierarchy2"/>
    <dgm:cxn modelId="{7D2ABDA4-8335-46F3-B856-9B58E2E1A768}" type="presParOf" srcId="{3D966E73-BD13-45BD-9F54-32F7B1189745}" destId="{A1A4DB29-5228-4C64-9160-E208BA720C7F}" srcOrd="0" destOrd="0" presId="urn:microsoft.com/office/officeart/2005/8/layout/hierarchy2"/>
    <dgm:cxn modelId="{C5932175-E97A-42DF-95FF-9E28B3788A12}" type="presParOf" srcId="{FC0CC046-D738-4598-8073-D9299DAF803A}" destId="{593B7F41-D180-4C9E-A3ED-340ED6CCF84B}" srcOrd="1" destOrd="0" presId="urn:microsoft.com/office/officeart/2005/8/layout/hierarchy2"/>
    <dgm:cxn modelId="{BC36C43C-B005-4045-84FE-91010E0135E6}" type="presParOf" srcId="{593B7F41-D180-4C9E-A3ED-340ED6CCF84B}" destId="{F72C13B1-36A0-494C-B04C-85D4B8FCB9DC}" srcOrd="0" destOrd="0" presId="urn:microsoft.com/office/officeart/2005/8/layout/hierarchy2"/>
    <dgm:cxn modelId="{5A7586E5-1FA2-4F8F-B49B-D818C78CFE6B}" type="presParOf" srcId="{593B7F41-D180-4C9E-A3ED-340ED6CCF84B}" destId="{8E40D56E-7659-4305-BB21-A0D0E023A874}"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D88487-EC75-4B8C-9111-010B91039B52}">
      <dsp:nvSpPr>
        <dsp:cNvPr id="0" name=""/>
        <dsp:cNvSpPr/>
      </dsp:nvSpPr>
      <dsp:spPr>
        <a:xfrm>
          <a:off x="860880" y="2072745"/>
          <a:ext cx="1108073" cy="554036"/>
        </a:xfrm>
        <a:prstGeom prst="roundRect">
          <a:avLst>
            <a:gd name="adj" fmla="val 10000"/>
          </a:avLst>
        </a:prstGeom>
        <a:solidFill>
          <a:schemeClr val="l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Marco Teórico</a:t>
          </a:r>
          <a:endParaRPr lang="es-CO" sz="1200" kern="1200" dirty="0"/>
        </a:p>
      </dsp:txBody>
      <dsp:txXfrm>
        <a:off x="877107" y="2088972"/>
        <a:ext cx="1075619" cy="521582"/>
      </dsp:txXfrm>
    </dsp:sp>
    <dsp:sp modelId="{D364D2B1-26CC-426F-95C2-A0B8DE856443}">
      <dsp:nvSpPr>
        <dsp:cNvPr id="0" name=""/>
        <dsp:cNvSpPr/>
      </dsp:nvSpPr>
      <dsp:spPr>
        <a:xfrm rot="17051759">
          <a:off x="1286902" y="1462310"/>
          <a:ext cx="1807333" cy="22763"/>
        </a:xfrm>
        <a:custGeom>
          <a:avLst/>
          <a:gdLst/>
          <a:ahLst/>
          <a:cxnLst/>
          <a:rect l="0" t="0" r="0" b="0"/>
          <a:pathLst>
            <a:path>
              <a:moveTo>
                <a:pt x="0" y="11381"/>
              </a:moveTo>
              <a:lnTo>
                <a:pt x="1807333" y="11381"/>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s-CO" sz="600" kern="1200"/>
        </a:p>
      </dsp:txBody>
      <dsp:txXfrm>
        <a:off x="2145385" y="1428509"/>
        <a:ext cx="90366" cy="90366"/>
      </dsp:txXfrm>
    </dsp:sp>
    <dsp:sp modelId="{FCDDE41A-261E-4A1B-BC81-4E55A83043D7}">
      <dsp:nvSpPr>
        <dsp:cNvPr id="0" name=""/>
        <dsp:cNvSpPr/>
      </dsp:nvSpPr>
      <dsp:spPr>
        <a:xfrm>
          <a:off x="2412184" y="320603"/>
          <a:ext cx="1108073" cy="554036"/>
        </a:xfrm>
        <a:prstGeom prst="roundRect">
          <a:avLst>
            <a:gd name="adj" fmla="val 10000"/>
          </a:avLst>
        </a:prstGeom>
        <a:solidFill>
          <a:schemeClr val="l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Conceptos claves</a:t>
          </a:r>
          <a:endParaRPr lang="es-CO" sz="1200" kern="1200" dirty="0"/>
        </a:p>
      </dsp:txBody>
      <dsp:txXfrm>
        <a:off x="2428411" y="336830"/>
        <a:ext cx="1075619" cy="521582"/>
      </dsp:txXfrm>
    </dsp:sp>
    <dsp:sp modelId="{5BBF574A-3CB4-45F0-BE2B-E8BC6F4BBA4B}">
      <dsp:nvSpPr>
        <dsp:cNvPr id="0" name=""/>
        <dsp:cNvSpPr/>
      </dsp:nvSpPr>
      <dsp:spPr>
        <a:xfrm rot="19457599">
          <a:off x="3468953" y="426954"/>
          <a:ext cx="545838" cy="22763"/>
        </a:xfrm>
        <a:custGeom>
          <a:avLst/>
          <a:gdLst/>
          <a:ahLst/>
          <a:cxnLst/>
          <a:rect l="0" t="0" r="0" b="0"/>
          <a:pathLst>
            <a:path>
              <a:moveTo>
                <a:pt x="0" y="11381"/>
              </a:moveTo>
              <a:lnTo>
                <a:pt x="545838" y="11381"/>
              </a:lnTo>
            </a:path>
          </a:pathLst>
        </a:custGeom>
        <a:noFill/>
        <a:ln w="25400" cap="flat"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3728226" y="424690"/>
        <a:ext cx="27291" cy="27291"/>
      </dsp:txXfrm>
    </dsp:sp>
    <dsp:sp modelId="{C6E3B4ED-174C-4D7A-91C9-A1B368099228}">
      <dsp:nvSpPr>
        <dsp:cNvPr id="0" name=""/>
        <dsp:cNvSpPr/>
      </dsp:nvSpPr>
      <dsp:spPr>
        <a:xfrm>
          <a:off x="3963487" y="2032"/>
          <a:ext cx="1108073" cy="554036"/>
        </a:xfrm>
        <a:prstGeom prst="roundRect">
          <a:avLst>
            <a:gd name="adj" fmla="val 10000"/>
          </a:avLst>
        </a:prstGeom>
        <a:solidFill>
          <a:schemeClr val="l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Competitividad</a:t>
          </a:r>
          <a:endParaRPr lang="es-CO" sz="1200" kern="1200" dirty="0"/>
        </a:p>
      </dsp:txBody>
      <dsp:txXfrm>
        <a:off x="3979714" y="18259"/>
        <a:ext cx="1075619" cy="521582"/>
      </dsp:txXfrm>
    </dsp:sp>
    <dsp:sp modelId="{5008D90B-BE9D-4CD2-BBB0-12AB43E1B11F}">
      <dsp:nvSpPr>
        <dsp:cNvPr id="0" name=""/>
        <dsp:cNvSpPr/>
      </dsp:nvSpPr>
      <dsp:spPr>
        <a:xfrm rot="2142401">
          <a:off x="3468953" y="745525"/>
          <a:ext cx="545838" cy="22763"/>
        </a:xfrm>
        <a:custGeom>
          <a:avLst/>
          <a:gdLst/>
          <a:ahLst/>
          <a:cxnLst/>
          <a:rect l="0" t="0" r="0" b="0"/>
          <a:pathLst>
            <a:path>
              <a:moveTo>
                <a:pt x="0" y="11381"/>
              </a:moveTo>
              <a:lnTo>
                <a:pt x="545838" y="11381"/>
              </a:lnTo>
            </a:path>
          </a:pathLst>
        </a:custGeom>
        <a:noFill/>
        <a:ln w="25400" cap="flat"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3728226" y="743261"/>
        <a:ext cx="27291" cy="27291"/>
      </dsp:txXfrm>
    </dsp:sp>
    <dsp:sp modelId="{A203787A-D446-4F5F-AC1F-969B0B39D253}">
      <dsp:nvSpPr>
        <dsp:cNvPr id="0" name=""/>
        <dsp:cNvSpPr/>
      </dsp:nvSpPr>
      <dsp:spPr>
        <a:xfrm>
          <a:off x="3963487" y="639174"/>
          <a:ext cx="1108073" cy="554036"/>
        </a:xfrm>
        <a:prstGeom prst="roundRect">
          <a:avLst>
            <a:gd name="adj" fmla="val 10000"/>
          </a:avLst>
        </a:prstGeom>
        <a:solidFill>
          <a:schemeClr val="l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Productividad</a:t>
          </a:r>
          <a:endParaRPr lang="es-CO" sz="1200" kern="1200" dirty="0"/>
        </a:p>
      </dsp:txBody>
      <dsp:txXfrm>
        <a:off x="3979714" y="655401"/>
        <a:ext cx="1075619" cy="521582"/>
      </dsp:txXfrm>
    </dsp:sp>
    <dsp:sp modelId="{7F092772-D783-4B51-B768-A19B4F938119}">
      <dsp:nvSpPr>
        <dsp:cNvPr id="0" name=""/>
        <dsp:cNvSpPr/>
      </dsp:nvSpPr>
      <dsp:spPr>
        <a:xfrm rot="20413970">
          <a:off x="1955078" y="2258738"/>
          <a:ext cx="470982" cy="22763"/>
        </a:xfrm>
        <a:custGeom>
          <a:avLst/>
          <a:gdLst/>
          <a:ahLst/>
          <a:cxnLst/>
          <a:rect l="0" t="0" r="0" b="0"/>
          <a:pathLst>
            <a:path>
              <a:moveTo>
                <a:pt x="0" y="11381"/>
              </a:moveTo>
              <a:lnTo>
                <a:pt x="470982" y="11381"/>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2178794" y="2258346"/>
        <a:ext cx="23549" cy="23549"/>
      </dsp:txXfrm>
    </dsp:sp>
    <dsp:sp modelId="{AAAC3085-3EB6-4B57-88FF-3CF083FD237E}">
      <dsp:nvSpPr>
        <dsp:cNvPr id="0" name=""/>
        <dsp:cNvSpPr/>
      </dsp:nvSpPr>
      <dsp:spPr>
        <a:xfrm>
          <a:off x="2412184" y="1913459"/>
          <a:ext cx="1108073" cy="554036"/>
        </a:xfrm>
        <a:prstGeom prst="roundRect">
          <a:avLst>
            <a:gd name="adj" fmla="val 10000"/>
          </a:avLst>
        </a:prstGeom>
        <a:solidFill>
          <a:schemeClr val="l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Marco contextual</a:t>
          </a:r>
        </a:p>
      </dsp:txBody>
      <dsp:txXfrm>
        <a:off x="2428411" y="1929686"/>
        <a:ext cx="1075619" cy="521582"/>
      </dsp:txXfrm>
    </dsp:sp>
    <dsp:sp modelId="{4B791E1E-3C83-47C7-B2AC-33B632E1B945}">
      <dsp:nvSpPr>
        <dsp:cNvPr id="0" name=""/>
        <dsp:cNvSpPr/>
      </dsp:nvSpPr>
      <dsp:spPr>
        <a:xfrm rot="18140007">
          <a:off x="3344880" y="1860524"/>
          <a:ext cx="754059" cy="22763"/>
        </a:xfrm>
        <a:custGeom>
          <a:avLst/>
          <a:gdLst/>
          <a:ahLst/>
          <a:cxnLst/>
          <a:rect l="0" t="0" r="0" b="0"/>
          <a:pathLst>
            <a:path>
              <a:moveTo>
                <a:pt x="0" y="11381"/>
              </a:moveTo>
              <a:lnTo>
                <a:pt x="754059" y="11381"/>
              </a:lnTo>
            </a:path>
          </a:pathLst>
        </a:custGeom>
        <a:noFill/>
        <a:ln w="25400" cap="flat"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3703059" y="1853055"/>
        <a:ext cx="37702" cy="37702"/>
      </dsp:txXfrm>
    </dsp:sp>
    <dsp:sp modelId="{BBDB437E-D6D4-42D2-B987-DC25B1079E84}">
      <dsp:nvSpPr>
        <dsp:cNvPr id="0" name=""/>
        <dsp:cNvSpPr/>
      </dsp:nvSpPr>
      <dsp:spPr>
        <a:xfrm>
          <a:off x="3923563" y="1276317"/>
          <a:ext cx="1108073" cy="554036"/>
        </a:xfrm>
        <a:prstGeom prst="roundRect">
          <a:avLst>
            <a:gd name="adj" fmla="val 10000"/>
          </a:avLst>
        </a:prstGeom>
        <a:solidFill>
          <a:schemeClr val="l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Economía colombiana</a:t>
          </a:r>
          <a:endParaRPr lang="es-CO" sz="1200" kern="1200" dirty="0"/>
        </a:p>
      </dsp:txBody>
      <dsp:txXfrm>
        <a:off x="3939790" y="1292544"/>
        <a:ext cx="1075619" cy="521582"/>
      </dsp:txXfrm>
    </dsp:sp>
    <dsp:sp modelId="{AAA9930B-9DE8-4B65-BB5B-F8A10AD2A9C2}">
      <dsp:nvSpPr>
        <dsp:cNvPr id="0" name=""/>
        <dsp:cNvSpPr/>
      </dsp:nvSpPr>
      <dsp:spPr>
        <a:xfrm>
          <a:off x="3520257" y="2179096"/>
          <a:ext cx="403305" cy="22763"/>
        </a:xfrm>
        <a:custGeom>
          <a:avLst/>
          <a:gdLst/>
          <a:ahLst/>
          <a:cxnLst/>
          <a:rect l="0" t="0" r="0" b="0"/>
          <a:pathLst>
            <a:path>
              <a:moveTo>
                <a:pt x="0" y="11381"/>
              </a:moveTo>
              <a:lnTo>
                <a:pt x="403305" y="11381"/>
              </a:lnTo>
            </a:path>
          </a:pathLst>
        </a:custGeom>
        <a:noFill/>
        <a:ln w="25400" cap="flat"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3711828" y="2180395"/>
        <a:ext cx="20165" cy="20165"/>
      </dsp:txXfrm>
    </dsp:sp>
    <dsp:sp modelId="{99478F2D-3807-4C35-9982-11AE9C023AFA}">
      <dsp:nvSpPr>
        <dsp:cNvPr id="0" name=""/>
        <dsp:cNvSpPr/>
      </dsp:nvSpPr>
      <dsp:spPr>
        <a:xfrm>
          <a:off x="3923563" y="1913459"/>
          <a:ext cx="1108073" cy="554036"/>
        </a:xfrm>
        <a:prstGeom prst="roundRect">
          <a:avLst>
            <a:gd name="adj" fmla="val 10000"/>
          </a:avLst>
        </a:prstGeom>
        <a:solidFill>
          <a:schemeClr val="l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Mercado laboral</a:t>
          </a:r>
          <a:endParaRPr lang="es-CO" sz="1200" kern="1200" dirty="0"/>
        </a:p>
      </dsp:txBody>
      <dsp:txXfrm>
        <a:off x="3939790" y="1929686"/>
        <a:ext cx="1075619" cy="521582"/>
      </dsp:txXfrm>
    </dsp:sp>
    <dsp:sp modelId="{8D8C377F-2B7E-4194-B2EF-388D02CEDBDF}">
      <dsp:nvSpPr>
        <dsp:cNvPr id="0" name=""/>
        <dsp:cNvSpPr/>
      </dsp:nvSpPr>
      <dsp:spPr>
        <a:xfrm rot="3459993">
          <a:off x="3344880" y="2497667"/>
          <a:ext cx="754059" cy="22763"/>
        </a:xfrm>
        <a:custGeom>
          <a:avLst/>
          <a:gdLst/>
          <a:ahLst/>
          <a:cxnLst/>
          <a:rect l="0" t="0" r="0" b="0"/>
          <a:pathLst>
            <a:path>
              <a:moveTo>
                <a:pt x="0" y="11381"/>
              </a:moveTo>
              <a:lnTo>
                <a:pt x="754059" y="11381"/>
              </a:lnTo>
            </a:path>
          </a:pathLst>
        </a:custGeom>
        <a:noFill/>
        <a:ln w="25400" cap="flat"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3703059" y="2490197"/>
        <a:ext cx="37702" cy="37702"/>
      </dsp:txXfrm>
    </dsp:sp>
    <dsp:sp modelId="{413A61CA-8453-4138-81B8-8A5658D16575}">
      <dsp:nvSpPr>
        <dsp:cNvPr id="0" name=""/>
        <dsp:cNvSpPr/>
      </dsp:nvSpPr>
      <dsp:spPr>
        <a:xfrm>
          <a:off x="3923563" y="2550601"/>
          <a:ext cx="1108073" cy="554036"/>
        </a:xfrm>
        <a:prstGeom prst="roundRect">
          <a:avLst>
            <a:gd name="adj" fmla="val 10000"/>
          </a:avLst>
        </a:prstGeom>
        <a:solidFill>
          <a:schemeClr val="l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Desempleo</a:t>
          </a:r>
          <a:endParaRPr lang="es-CO" sz="1200" kern="1200" dirty="0"/>
        </a:p>
      </dsp:txBody>
      <dsp:txXfrm>
        <a:off x="3939790" y="2566828"/>
        <a:ext cx="1075619" cy="521582"/>
      </dsp:txXfrm>
    </dsp:sp>
    <dsp:sp modelId="{78DC00F3-4D95-4517-A69F-9A955ADCF05D}">
      <dsp:nvSpPr>
        <dsp:cNvPr id="0" name=""/>
        <dsp:cNvSpPr/>
      </dsp:nvSpPr>
      <dsp:spPr>
        <a:xfrm rot="4099285">
          <a:off x="1590636" y="2895881"/>
          <a:ext cx="1199864" cy="22763"/>
        </a:xfrm>
        <a:custGeom>
          <a:avLst/>
          <a:gdLst/>
          <a:ahLst/>
          <a:cxnLst/>
          <a:rect l="0" t="0" r="0" b="0"/>
          <a:pathLst>
            <a:path>
              <a:moveTo>
                <a:pt x="0" y="11381"/>
              </a:moveTo>
              <a:lnTo>
                <a:pt x="1199864" y="11381"/>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2160572" y="2877266"/>
        <a:ext cx="59993" cy="59993"/>
      </dsp:txXfrm>
    </dsp:sp>
    <dsp:sp modelId="{12BE5214-CBF1-460E-9230-8F15B781C11C}">
      <dsp:nvSpPr>
        <dsp:cNvPr id="0" name=""/>
        <dsp:cNvSpPr/>
      </dsp:nvSpPr>
      <dsp:spPr>
        <a:xfrm>
          <a:off x="2412184" y="3187744"/>
          <a:ext cx="1108073" cy="554036"/>
        </a:xfrm>
        <a:prstGeom prst="roundRect">
          <a:avLst>
            <a:gd name="adj" fmla="val 10000"/>
          </a:avLst>
        </a:prstGeom>
        <a:solidFill>
          <a:schemeClr val="l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Marco</a:t>
          </a:r>
          <a:br>
            <a:rPr lang="es-CO" sz="1200" kern="1200" dirty="0"/>
          </a:br>
          <a:r>
            <a:rPr lang="es-ES" sz="1200" kern="1200" dirty="0"/>
            <a:t>conceptual</a:t>
          </a:r>
        </a:p>
      </dsp:txBody>
      <dsp:txXfrm>
        <a:off x="2428411" y="3203971"/>
        <a:ext cx="1075619" cy="521582"/>
      </dsp:txXfrm>
    </dsp:sp>
    <dsp:sp modelId="{377368FD-E70D-422A-A840-89635D4480E5}">
      <dsp:nvSpPr>
        <dsp:cNvPr id="0" name=""/>
        <dsp:cNvSpPr/>
      </dsp:nvSpPr>
      <dsp:spPr>
        <a:xfrm>
          <a:off x="3520257" y="3453381"/>
          <a:ext cx="443229" cy="22763"/>
        </a:xfrm>
        <a:custGeom>
          <a:avLst/>
          <a:gdLst/>
          <a:ahLst/>
          <a:cxnLst/>
          <a:rect l="0" t="0" r="0" b="0"/>
          <a:pathLst>
            <a:path>
              <a:moveTo>
                <a:pt x="0" y="11381"/>
              </a:moveTo>
              <a:lnTo>
                <a:pt x="443229" y="11381"/>
              </a:lnTo>
            </a:path>
          </a:pathLst>
        </a:custGeom>
        <a:noFill/>
        <a:ln w="25400" cap="flat"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3730791" y="3453682"/>
        <a:ext cx="22161" cy="22161"/>
      </dsp:txXfrm>
    </dsp:sp>
    <dsp:sp modelId="{354F8347-B563-4735-8C95-4DCAC7D275BA}">
      <dsp:nvSpPr>
        <dsp:cNvPr id="0" name=""/>
        <dsp:cNvSpPr/>
      </dsp:nvSpPr>
      <dsp:spPr>
        <a:xfrm>
          <a:off x="3963487" y="3187744"/>
          <a:ext cx="1108073" cy="554036"/>
        </a:xfrm>
        <a:prstGeom prst="roundRect">
          <a:avLst>
            <a:gd name="adj" fmla="val 10000"/>
          </a:avLst>
        </a:prstGeom>
        <a:solidFill>
          <a:schemeClr val="l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CO" sz="1200" kern="1200"/>
            <a:t>Casos exitosos</a:t>
          </a:r>
        </a:p>
      </dsp:txBody>
      <dsp:txXfrm>
        <a:off x="3979714" y="3203971"/>
        <a:ext cx="1075619" cy="521582"/>
      </dsp:txXfrm>
    </dsp:sp>
    <dsp:sp modelId="{3B89F2BF-74B2-4849-891C-3A8EA5BE0B93}">
      <dsp:nvSpPr>
        <dsp:cNvPr id="0" name=""/>
        <dsp:cNvSpPr/>
      </dsp:nvSpPr>
      <dsp:spPr>
        <a:xfrm rot="4548241">
          <a:off x="1286902" y="3214452"/>
          <a:ext cx="1807333" cy="22763"/>
        </a:xfrm>
        <a:custGeom>
          <a:avLst/>
          <a:gdLst/>
          <a:ahLst/>
          <a:cxnLst/>
          <a:rect l="0" t="0" r="0" b="0"/>
          <a:pathLst>
            <a:path>
              <a:moveTo>
                <a:pt x="0" y="11381"/>
              </a:moveTo>
              <a:lnTo>
                <a:pt x="1807333" y="11381"/>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s-CO" sz="600" kern="1200"/>
        </a:p>
      </dsp:txBody>
      <dsp:txXfrm>
        <a:off x="2145385" y="3180651"/>
        <a:ext cx="90366" cy="90366"/>
      </dsp:txXfrm>
    </dsp:sp>
    <dsp:sp modelId="{05A160AE-5F92-46DE-B5C6-22826FA693D0}">
      <dsp:nvSpPr>
        <dsp:cNvPr id="0" name=""/>
        <dsp:cNvSpPr/>
      </dsp:nvSpPr>
      <dsp:spPr>
        <a:xfrm>
          <a:off x="2412184" y="3824886"/>
          <a:ext cx="1108073" cy="554036"/>
        </a:xfrm>
        <a:prstGeom prst="roundRect">
          <a:avLst>
            <a:gd name="adj" fmla="val 10000"/>
          </a:avLst>
        </a:prstGeom>
        <a:solidFill>
          <a:schemeClr val="l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Bases teóricas</a:t>
          </a:r>
        </a:p>
      </dsp:txBody>
      <dsp:txXfrm>
        <a:off x="2428411" y="3841113"/>
        <a:ext cx="1075619" cy="521582"/>
      </dsp:txXfrm>
    </dsp:sp>
    <dsp:sp modelId="{3D966E73-BD13-45BD-9F54-32F7B1189745}">
      <dsp:nvSpPr>
        <dsp:cNvPr id="0" name=""/>
        <dsp:cNvSpPr/>
      </dsp:nvSpPr>
      <dsp:spPr>
        <a:xfrm>
          <a:off x="3520257" y="4090523"/>
          <a:ext cx="443229" cy="22763"/>
        </a:xfrm>
        <a:custGeom>
          <a:avLst/>
          <a:gdLst/>
          <a:ahLst/>
          <a:cxnLst/>
          <a:rect l="0" t="0" r="0" b="0"/>
          <a:pathLst>
            <a:path>
              <a:moveTo>
                <a:pt x="0" y="11381"/>
              </a:moveTo>
              <a:lnTo>
                <a:pt x="443229" y="11381"/>
              </a:lnTo>
            </a:path>
          </a:pathLst>
        </a:custGeom>
        <a:noFill/>
        <a:ln w="25400" cap="flat"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3730791" y="4090824"/>
        <a:ext cx="22161" cy="22161"/>
      </dsp:txXfrm>
    </dsp:sp>
    <dsp:sp modelId="{F72C13B1-36A0-494C-B04C-85D4B8FCB9DC}">
      <dsp:nvSpPr>
        <dsp:cNvPr id="0" name=""/>
        <dsp:cNvSpPr/>
      </dsp:nvSpPr>
      <dsp:spPr>
        <a:xfrm>
          <a:off x="3963487" y="3824886"/>
          <a:ext cx="1108073" cy="554036"/>
        </a:xfrm>
        <a:prstGeom prst="roundRect">
          <a:avLst>
            <a:gd name="adj" fmla="val 10000"/>
          </a:avLst>
        </a:prstGeom>
        <a:solidFill>
          <a:schemeClr val="l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CO" sz="1200" kern="1200"/>
            <a:t>Calidad de vida</a:t>
          </a:r>
        </a:p>
      </dsp:txBody>
      <dsp:txXfrm>
        <a:off x="3979714" y="3841113"/>
        <a:ext cx="1075619" cy="52158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91425" rIns="91425" bIns="91425"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91425" rIns="91425" bIns="91425"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91425" rIns="91425" bIns="91425"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s-MX"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349613ba62_2_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349613ba62_2_0: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1" name="Google Shape;71;g349613ba62_2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s-MX"/>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3: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6" name="Google Shape;76;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349613ba62_2_6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349613ba62_2_66: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9" name="Google Shape;209;g349613ba62_2_6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s-MX"/>
              <a:t>27</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
        <p:cNvGrpSpPr/>
        <p:nvPr/>
      </p:nvGrpSpPr>
      <p:grpSpPr>
        <a:xfrm>
          <a:off x="0" y="0"/>
          <a:ext cx="0" cy="0"/>
          <a:chOff x="0" y="0"/>
          <a:chExt cx="0" cy="0"/>
        </a:xfrm>
      </p:grpSpPr>
      <p:sp>
        <p:nvSpPr>
          <p:cNvPr id="14" name="Google Shape;14;p2"/>
          <p:cNvSpPr txBox="1">
            <a:spLocks noGrp="1"/>
          </p:cNvSpPr>
          <p:nvPr>
            <p:ph type="ctrTitle"/>
          </p:nvPr>
        </p:nvSpPr>
        <p:spPr>
          <a:xfrm>
            <a:off x="311708" y="992767"/>
            <a:ext cx="8520600" cy="27369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5" name="Google Shape;15;p2"/>
          <p:cNvSpPr txBox="1">
            <a:spLocks noGrp="1"/>
          </p:cNvSpPr>
          <p:nvPr>
            <p:ph type="subTitle" idx="1"/>
          </p:nvPr>
        </p:nvSpPr>
        <p:spPr>
          <a:xfrm>
            <a:off x="311700" y="3778833"/>
            <a:ext cx="8520600" cy="10569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6" name="Google Shape;16;p2"/>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867800"/>
            <a:ext cx="8520600" cy="11223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9" name="Google Shape;19;p3"/>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6" name="Google Shape;26;p5"/>
          <p:cNvSpPr txBox="1">
            <a:spLocks noGrp="1"/>
          </p:cNvSpPr>
          <p:nvPr>
            <p:ph type="body" idx="1"/>
          </p:nvPr>
        </p:nvSpPr>
        <p:spPr>
          <a:xfrm>
            <a:off x="311700" y="1536633"/>
            <a:ext cx="3999900" cy="4555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7" name="Google Shape;27;p5"/>
          <p:cNvSpPr txBox="1">
            <a:spLocks noGrp="1"/>
          </p:cNvSpPr>
          <p:nvPr>
            <p:ph type="body" idx="2"/>
          </p:nvPr>
        </p:nvSpPr>
        <p:spPr>
          <a:xfrm>
            <a:off x="4832400" y="1536633"/>
            <a:ext cx="3999900" cy="4555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8" name="Google Shape;28;p5"/>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1" name="Google Shape;31;p6"/>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
        <p:cNvGrpSpPr/>
        <p:nvPr/>
      </p:nvGrpSpPr>
      <p:grpSpPr>
        <a:xfrm>
          <a:off x="0" y="0"/>
          <a:ext cx="0" cy="0"/>
          <a:chOff x="0" y="0"/>
          <a:chExt cx="0" cy="0"/>
        </a:xfrm>
      </p:grpSpPr>
      <p:sp>
        <p:nvSpPr>
          <p:cNvPr id="33" name="Google Shape;33;p7"/>
          <p:cNvSpPr txBox="1">
            <a:spLocks noGrp="1"/>
          </p:cNvSpPr>
          <p:nvPr>
            <p:ph type="title"/>
          </p:nvPr>
        </p:nvSpPr>
        <p:spPr>
          <a:xfrm>
            <a:off x="311700" y="740800"/>
            <a:ext cx="2808000" cy="1007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4" name="Google Shape;34;p7"/>
          <p:cNvSpPr txBox="1">
            <a:spLocks noGrp="1"/>
          </p:cNvSpPr>
          <p:nvPr>
            <p:ph type="body" idx="1"/>
          </p:nvPr>
        </p:nvSpPr>
        <p:spPr>
          <a:xfrm>
            <a:off x="311700" y="1852800"/>
            <a:ext cx="2808000" cy="42393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5" name="Google Shape;35;p7"/>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490250" y="600200"/>
            <a:ext cx="6367800" cy="54543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8" name="Google Shape;38;p8"/>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9"/>
        <p:cNvGrpSpPr/>
        <p:nvPr/>
      </p:nvGrpSpPr>
      <p:grpSpPr>
        <a:xfrm>
          <a:off x="0" y="0"/>
          <a:ext cx="0" cy="0"/>
          <a:chOff x="0" y="0"/>
          <a:chExt cx="0" cy="0"/>
        </a:xfrm>
      </p:grpSpPr>
      <p:sp>
        <p:nvSpPr>
          <p:cNvPr id="40" name="Google Shape;40;p9"/>
          <p:cNvSpPr/>
          <p:nvPr/>
        </p:nvSpPr>
        <p:spPr>
          <a:xfrm>
            <a:off x="4572000" y="-167"/>
            <a:ext cx="4572000" cy="6858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9"/>
          <p:cNvSpPr txBox="1">
            <a:spLocks noGrp="1"/>
          </p:cNvSpPr>
          <p:nvPr>
            <p:ph type="title"/>
          </p:nvPr>
        </p:nvSpPr>
        <p:spPr>
          <a:xfrm>
            <a:off x="265500" y="1644233"/>
            <a:ext cx="4045200" cy="19764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p9"/>
          <p:cNvSpPr txBox="1">
            <a:spLocks noGrp="1"/>
          </p:cNvSpPr>
          <p:nvPr>
            <p:ph type="subTitle" idx="1"/>
          </p:nvPr>
        </p:nvSpPr>
        <p:spPr>
          <a:xfrm>
            <a:off x="265500" y="3737433"/>
            <a:ext cx="4045200" cy="1646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9"/>
          <p:cNvSpPr txBox="1">
            <a:spLocks noGrp="1"/>
          </p:cNvSpPr>
          <p:nvPr>
            <p:ph type="body" idx="2"/>
          </p:nvPr>
        </p:nvSpPr>
        <p:spPr>
          <a:xfrm>
            <a:off x="4939500" y="965433"/>
            <a:ext cx="3837000" cy="49269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4" name="Google Shape;44;p9"/>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0"/>
          <p:cNvSpPr txBox="1">
            <a:spLocks noGrp="1"/>
          </p:cNvSpPr>
          <p:nvPr>
            <p:ph type="body" idx="1"/>
          </p:nvPr>
        </p:nvSpPr>
        <p:spPr>
          <a:xfrm>
            <a:off x="311700" y="5640767"/>
            <a:ext cx="5998800" cy="8067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7" name="Google Shape;47;p10"/>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61"/>
        <p:cNvGrpSpPr/>
        <p:nvPr/>
      </p:nvGrpSpPr>
      <p:grpSpPr>
        <a:xfrm>
          <a:off x="0" y="0"/>
          <a:ext cx="0" cy="0"/>
          <a:chOff x="0" y="0"/>
          <a:chExt cx="0" cy="0"/>
        </a:xfrm>
      </p:grpSpPr>
      <p:sp>
        <p:nvSpPr>
          <p:cNvPr id="62" name="Google Shape;62;p14"/>
          <p:cNvSpPr txBox="1">
            <a:spLocks noGrp="1"/>
          </p:cNvSpPr>
          <p:nvPr>
            <p:ph type="title"/>
          </p:nvPr>
        </p:nvSpPr>
        <p:spPr>
          <a:xfrm>
            <a:off x="609599" y="609600"/>
            <a:ext cx="6347700" cy="1320900"/>
          </a:xfrm>
          <a:prstGeom prst="rect">
            <a:avLst/>
          </a:prstGeom>
          <a:noFill/>
          <a:ln>
            <a:noFill/>
          </a:ln>
        </p:spPr>
        <p:txBody>
          <a:bodyPr spcFirstLastPara="1" wrap="square" lIns="91425" tIns="91425" rIns="91425" bIns="91425" anchor="t" anchorCtr="0">
            <a:noAutofit/>
          </a:bodyPr>
          <a:lstStyle>
            <a:lvl1pPr marR="0" lvl="0" algn="l" rtl="0">
              <a:spcBef>
                <a:spcPts val="0"/>
              </a:spcBef>
              <a:spcAft>
                <a:spcPts val="0"/>
              </a:spcAft>
              <a:buClr>
                <a:schemeClr val="accent1"/>
              </a:buClr>
              <a:buSzPts val="3600"/>
              <a:buFont typeface="Trebuchet MS"/>
              <a:buNone/>
              <a:defRPr sz="3600" b="0" i="0" u="none" strike="noStrike" cap="none">
                <a:solidFill>
                  <a:schemeClr val="accent1"/>
                </a:solidFill>
                <a:latin typeface="Trebuchet MS"/>
                <a:ea typeface="Trebuchet MS"/>
                <a:cs typeface="Trebuchet MS"/>
                <a:sym typeface="Trebuchet MS"/>
              </a:defRPr>
            </a:lvl1pPr>
            <a:lvl2pPr marR="0" lvl="1" algn="l" rtl="0">
              <a:spcBef>
                <a:spcPts val="0"/>
              </a:spcBef>
              <a:spcAft>
                <a:spcPts val="0"/>
              </a:spcAft>
              <a:buSzPts val="2800"/>
              <a:buNone/>
              <a:defRPr sz="1800" b="0" i="0" u="none" strike="noStrike" cap="none">
                <a:solidFill>
                  <a:schemeClr val="dk2"/>
                </a:solidFill>
              </a:defRPr>
            </a:lvl2pPr>
            <a:lvl3pPr marR="0" lvl="2" algn="l" rtl="0">
              <a:spcBef>
                <a:spcPts val="0"/>
              </a:spcBef>
              <a:spcAft>
                <a:spcPts val="0"/>
              </a:spcAft>
              <a:buSzPts val="2800"/>
              <a:buNone/>
              <a:defRPr sz="1800" b="0" i="0" u="none" strike="noStrike" cap="none">
                <a:solidFill>
                  <a:schemeClr val="dk2"/>
                </a:solidFill>
              </a:defRPr>
            </a:lvl3pPr>
            <a:lvl4pPr marR="0" lvl="3" algn="l" rtl="0">
              <a:spcBef>
                <a:spcPts val="0"/>
              </a:spcBef>
              <a:spcAft>
                <a:spcPts val="0"/>
              </a:spcAft>
              <a:buSzPts val="2800"/>
              <a:buNone/>
              <a:defRPr sz="1800" b="0" i="0" u="none" strike="noStrike" cap="none">
                <a:solidFill>
                  <a:schemeClr val="dk2"/>
                </a:solidFill>
              </a:defRPr>
            </a:lvl4pPr>
            <a:lvl5pPr marR="0" lvl="4" algn="l" rtl="0">
              <a:spcBef>
                <a:spcPts val="0"/>
              </a:spcBef>
              <a:spcAft>
                <a:spcPts val="0"/>
              </a:spcAft>
              <a:buSzPts val="2800"/>
              <a:buNone/>
              <a:defRPr sz="1800" b="0" i="0" u="none" strike="noStrike" cap="none">
                <a:solidFill>
                  <a:schemeClr val="dk2"/>
                </a:solidFill>
              </a:defRPr>
            </a:lvl5pPr>
            <a:lvl6pPr marR="0" lvl="5" algn="l" rtl="0">
              <a:spcBef>
                <a:spcPts val="0"/>
              </a:spcBef>
              <a:spcAft>
                <a:spcPts val="0"/>
              </a:spcAft>
              <a:buSzPts val="2800"/>
              <a:buNone/>
              <a:defRPr sz="1800" b="0" i="0" u="none" strike="noStrike" cap="none">
                <a:solidFill>
                  <a:schemeClr val="dk2"/>
                </a:solidFill>
              </a:defRPr>
            </a:lvl6pPr>
            <a:lvl7pPr marR="0" lvl="6" algn="l" rtl="0">
              <a:spcBef>
                <a:spcPts val="0"/>
              </a:spcBef>
              <a:spcAft>
                <a:spcPts val="0"/>
              </a:spcAft>
              <a:buSzPts val="2800"/>
              <a:buNone/>
              <a:defRPr sz="1800" b="0" i="0" u="none" strike="noStrike" cap="none">
                <a:solidFill>
                  <a:schemeClr val="dk2"/>
                </a:solidFill>
              </a:defRPr>
            </a:lvl7pPr>
            <a:lvl8pPr marR="0" lvl="7" algn="l" rtl="0">
              <a:spcBef>
                <a:spcPts val="0"/>
              </a:spcBef>
              <a:spcAft>
                <a:spcPts val="0"/>
              </a:spcAft>
              <a:buSzPts val="2800"/>
              <a:buNone/>
              <a:defRPr sz="1800" b="0" i="0" u="none" strike="noStrike" cap="none">
                <a:solidFill>
                  <a:schemeClr val="dk2"/>
                </a:solidFill>
              </a:defRPr>
            </a:lvl8pPr>
            <a:lvl9pPr marR="0" lvl="8" algn="l" rtl="0">
              <a:spcBef>
                <a:spcPts val="0"/>
              </a:spcBef>
              <a:spcAft>
                <a:spcPts val="0"/>
              </a:spcAft>
              <a:buSzPts val="2800"/>
              <a:buNone/>
              <a:defRPr sz="1800" b="0" i="0" u="none" strike="noStrike" cap="none">
                <a:solidFill>
                  <a:schemeClr val="dk2"/>
                </a:solidFill>
              </a:defRPr>
            </a:lvl9pPr>
          </a:lstStyle>
          <a:p>
            <a:endParaRPr/>
          </a:p>
        </p:txBody>
      </p:sp>
      <p:sp>
        <p:nvSpPr>
          <p:cNvPr id="63" name="Google Shape;63;p14"/>
          <p:cNvSpPr txBox="1">
            <a:spLocks noGrp="1"/>
          </p:cNvSpPr>
          <p:nvPr>
            <p:ph type="body" idx="1"/>
          </p:nvPr>
        </p:nvSpPr>
        <p:spPr>
          <a:xfrm>
            <a:off x="609599" y="2160590"/>
            <a:ext cx="6347700" cy="3880800"/>
          </a:xfrm>
          <a:prstGeom prst="rect">
            <a:avLst/>
          </a:prstGeom>
          <a:noFill/>
          <a:ln>
            <a:noFill/>
          </a:ln>
        </p:spPr>
        <p:txBody>
          <a:bodyPr spcFirstLastPara="1" wrap="square" lIns="91425" tIns="91425" rIns="91425" bIns="91425" anchor="t" anchorCtr="0">
            <a:noAutofit/>
          </a:bodyPr>
          <a:lstStyle>
            <a:lvl1pPr marL="457200" marR="0" lvl="0" indent="-320040" algn="l" rtl="0">
              <a:spcBef>
                <a:spcPts val="1000"/>
              </a:spcBef>
              <a:spcAft>
                <a:spcPts val="0"/>
              </a:spcAft>
              <a:buClr>
                <a:schemeClr val="accent1"/>
              </a:buClr>
              <a:buSzPts val="1440"/>
              <a:buFont typeface="Noto Sans Symbols"/>
              <a:buChar char="▶"/>
              <a:defRPr sz="1800" b="0" i="0" u="none" strike="noStrike" cap="none">
                <a:solidFill>
                  <a:srgbClr val="3F3F3F"/>
                </a:solidFill>
                <a:latin typeface="Trebuchet MS"/>
                <a:ea typeface="Trebuchet MS"/>
                <a:cs typeface="Trebuchet MS"/>
                <a:sym typeface="Trebuchet MS"/>
              </a:defRPr>
            </a:lvl1pPr>
            <a:lvl2pPr marL="914400" marR="0" lvl="1" indent="-309880" algn="l" rtl="0">
              <a:spcBef>
                <a:spcPts val="1000"/>
              </a:spcBef>
              <a:spcAft>
                <a:spcPts val="0"/>
              </a:spcAft>
              <a:buClr>
                <a:schemeClr val="accent1"/>
              </a:buClr>
              <a:buSzPts val="1280"/>
              <a:buFont typeface="Noto Sans Symbols"/>
              <a:buChar char="▶"/>
              <a:defRPr sz="1600" b="0" i="0" u="none" strike="noStrike" cap="none">
                <a:solidFill>
                  <a:srgbClr val="3F3F3F"/>
                </a:solidFill>
                <a:latin typeface="Trebuchet MS"/>
                <a:ea typeface="Trebuchet MS"/>
                <a:cs typeface="Trebuchet MS"/>
                <a:sym typeface="Trebuchet MS"/>
              </a:defRPr>
            </a:lvl2pPr>
            <a:lvl3pPr marL="1371600" marR="0" lvl="2" indent="-299719" algn="l" rtl="0">
              <a:spcBef>
                <a:spcPts val="1000"/>
              </a:spcBef>
              <a:spcAft>
                <a:spcPts val="0"/>
              </a:spcAft>
              <a:buClr>
                <a:schemeClr val="accent1"/>
              </a:buClr>
              <a:buSzPts val="1120"/>
              <a:buFont typeface="Noto Sans Symbols"/>
              <a:buChar char="▶"/>
              <a:defRPr sz="1400" b="0" i="0" u="none" strike="noStrike" cap="none">
                <a:solidFill>
                  <a:srgbClr val="3F3F3F"/>
                </a:solidFill>
                <a:latin typeface="Trebuchet MS"/>
                <a:ea typeface="Trebuchet MS"/>
                <a:cs typeface="Trebuchet MS"/>
                <a:sym typeface="Trebuchet MS"/>
              </a:defRPr>
            </a:lvl3pPr>
            <a:lvl4pPr marL="1828800" marR="0" lvl="3"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4pPr>
            <a:lvl5pPr marL="2286000" marR="0" lvl="4"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5pPr>
            <a:lvl6pPr marL="2743200" marR="0" lvl="5"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L="3200400" marR="0" lvl="6"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L="3657600" marR="0" lvl="7"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L="4114800" marR="0" lvl="8"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64" name="Google Shape;64;p14"/>
          <p:cNvSpPr txBox="1">
            <a:spLocks noGrp="1"/>
          </p:cNvSpPr>
          <p:nvPr>
            <p:ph type="dt" idx="10"/>
          </p:nvPr>
        </p:nvSpPr>
        <p:spPr>
          <a:xfrm>
            <a:off x="5405258" y="6041363"/>
            <a:ext cx="684000" cy="365100"/>
          </a:xfrm>
          <a:prstGeom prst="rect">
            <a:avLst/>
          </a:prstGeom>
          <a:noFill/>
          <a:ln>
            <a:noFill/>
          </a:ln>
        </p:spPr>
        <p:txBody>
          <a:bodyPr spcFirstLastPara="1" wrap="square" lIns="91425" tIns="91425" rIns="91425" bIns="91425" anchor="ctr" anchorCtr="0">
            <a:noAutofit/>
          </a:bodyPr>
          <a:lstStyle>
            <a:lvl1pPr marR="0" lvl="0" algn="r" rtl="0">
              <a:spcBef>
                <a:spcPts val="0"/>
              </a:spcBef>
              <a:spcAft>
                <a:spcPts val="0"/>
              </a:spcAft>
              <a:buSzPts val="1400"/>
              <a:buNone/>
              <a:defRPr sz="900" b="0" i="0" u="none" strike="noStrike" cap="none">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65" name="Google Shape;65;p14"/>
          <p:cNvSpPr txBox="1">
            <a:spLocks noGrp="1"/>
          </p:cNvSpPr>
          <p:nvPr>
            <p:ph type="ftr" idx="11"/>
          </p:nvPr>
        </p:nvSpPr>
        <p:spPr>
          <a:xfrm>
            <a:off x="609599" y="6041363"/>
            <a:ext cx="4623000" cy="365100"/>
          </a:xfrm>
          <a:prstGeom prst="rect">
            <a:avLst/>
          </a:prstGeom>
          <a:noFill/>
          <a:ln>
            <a:noFill/>
          </a:ln>
        </p:spPr>
        <p:txBody>
          <a:bodyPr spcFirstLastPara="1" wrap="square" lIns="91425" tIns="91425" rIns="91425" bIns="91425" anchor="ctr" anchorCtr="0">
            <a:noAutofit/>
          </a:bodyPr>
          <a:lstStyle>
            <a:lvl1pPr marR="0" lvl="0" algn="l" rtl="0">
              <a:spcBef>
                <a:spcPts val="0"/>
              </a:spcBef>
              <a:spcAft>
                <a:spcPts val="0"/>
              </a:spcAft>
              <a:buSzPts val="1400"/>
              <a:buNone/>
              <a:defRPr sz="900" b="0" i="0" u="none" strike="noStrike" cap="none">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66" name="Google Shape;66;p14"/>
          <p:cNvSpPr txBox="1">
            <a:spLocks noGrp="1"/>
          </p:cNvSpPr>
          <p:nvPr>
            <p:ph type="sldNum" idx="12"/>
          </p:nvPr>
        </p:nvSpPr>
        <p:spPr>
          <a:xfrm>
            <a:off x="6444676" y="6041363"/>
            <a:ext cx="5127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chemeClr val="accent1"/>
                </a:solidFill>
                <a:latin typeface="Trebuchet MS"/>
                <a:ea typeface="Trebuchet MS"/>
                <a:cs typeface="Trebuchet MS"/>
                <a:sym typeface="Trebuchet MS"/>
              </a:defRPr>
            </a:lvl1pPr>
            <a:lvl2pPr marL="0" marR="0" lvl="1" indent="0" algn="r" rtl="0">
              <a:spcBef>
                <a:spcPts val="0"/>
              </a:spcBef>
              <a:buNone/>
              <a:defRPr sz="900" b="0" i="0" u="none" strike="noStrike" cap="none">
                <a:solidFill>
                  <a:schemeClr val="accent1"/>
                </a:solidFill>
                <a:latin typeface="Trebuchet MS"/>
                <a:ea typeface="Trebuchet MS"/>
                <a:cs typeface="Trebuchet MS"/>
                <a:sym typeface="Trebuchet MS"/>
              </a:defRPr>
            </a:lvl2pPr>
            <a:lvl3pPr marL="0" marR="0" lvl="2" indent="0" algn="r" rtl="0">
              <a:spcBef>
                <a:spcPts val="0"/>
              </a:spcBef>
              <a:buNone/>
              <a:defRPr sz="900" b="0" i="0" u="none" strike="noStrike" cap="none">
                <a:solidFill>
                  <a:schemeClr val="accent1"/>
                </a:solidFill>
                <a:latin typeface="Trebuchet MS"/>
                <a:ea typeface="Trebuchet MS"/>
                <a:cs typeface="Trebuchet MS"/>
                <a:sym typeface="Trebuchet MS"/>
              </a:defRPr>
            </a:lvl3pPr>
            <a:lvl4pPr marL="0" marR="0" lvl="3" indent="0" algn="r" rtl="0">
              <a:spcBef>
                <a:spcPts val="0"/>
              </a:spcBef>
              <a:buNone/>
              <a:defRPr sz="900" b="0" i="0" u="none" strike="noStrike" cap="none">
                <a:solidFill>
                  <a:schemeClr val="accent1"/>
                </a:solidFill>
                <a:latin typeface="Trebuchet MS"/>
                <a:ea typeface="Trebuchet MS"/>
                <a:cs typeface="Trebuchet MS"/>
                <a:sym typeface="Trebuchet MS"/>
              </a:defRPr>
            </a:lvl4pPr>
            <a:lvl5pPr marL="0" marR="0" lvl="4" indent="0" algn="r" rtl="0">
              <a:spcBef>
                <a:spcPts val="0"/>
              </a:spcBef>
              <a:buNone/>
              <a:defRPr sz="900" b="0" i="0" u="none" strike="noStrike" cap="none">
                <a:solidFill>
                  <a:schemeClr val="accent1"/>
                </a:solidFill>
                <a:latin typeface="Trebuchet MS"/>
                <a:ea typeface="Trebuchet MS"/>
                <a:cs typeface="Trebuchet MS"/>
                <a:sym typeface="Trebuchet MS"/>
              </a:defRPr>
            </a:lvl5pPr>
            <a:lvl6pPr marL="0" marR="0" lvl="5" indent="0" algn="r" rtl="0">
              <a:spcBef>
                <a:spcPts val="0"/>
              </a:spcBef>
              <a:buNone/>
              <a:defRPr sz="900" b="0" i="0" u="none" strike="noStrike" cap="none">
                <a:solidFill>
                  <a:schemeClr val="accent1"/>
                </a:solidFill>
                <a:latin typeface="Trebuchet MS"/>
                <a:ea typeface="Trebuchet MS"/>
                <a:cs typeface="Trebuchet MS"/>
                <a:sym typeface="Trebuchet MS"/>
              </a:defRPr>
            </a:lvl6pPr>
            <a:lvl7pPr marL="0" marR="0" lvl="6" indent="0" algn="r" rtl="0">
              <a:spcBef>
                <a:spcPts val="0"/>
              </a:spcBef>
              <a:buNone/>
              <a:defRPr sz="900" b="0" i="0" u="none" strike="noStrike" cap="none">
                <a:solidFill>
                  <a:schemeClr val="accent1"/>
                </a:solidFill>
                <a:latin typeface="Trebuchet MS"/>
                <a:ea typeface="Trebuchet MS"/>
                <a:cs typeface="Trebuchet MS"/>
                <a:sym typeface="Trebuchet MS"/>
              </a:defRPr>
            </a:lvl7pPr>
            <a:lvl8pPr marL="0" marR="0" lvl="7" indent="0" algn="r" rtl="0">
              <a:spcBef>
                <a:spcPts val="0"/>
              </a:spcBef>
              <a:buNone/>
              <a:defRPr sz="900" b="0" i="0" u="none" strike="noStrike" cap="none">
                <a:solidFill>
                  <a:schemeClr val="accent1"/>
                </a:solidFill>
                <a:latin typeface="Trebuchet MS"/>
                <a:ea typeface="Trebuchet MS"/>
                <a:cs typeface="Trebuchet MS"/>
                <a:sym typeface="Trebuchet MS"/>
              </a:defRPr>
            </a:lvl8pPr>
            <a:lvl9pPr marL="0" marR="0" lvl="8" indent="0" algn="r" rtl="0">
              <a:spcBef>
                <a:spcPts val="0"/>
              </a:spcBef>
              <a:buNone/>
              <a:defRPr sz="900" b="0" i="0" u="none" strike="noStrike" cap="none">
                <a:solidFill>
                  <a:schemeClr val="accent1"/>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es-MX"/>
              <a:t>‹#›</a:t>
            </a:fld>
            <a:endParaRPr/>
          </a:p>
        </p:txBody>
      </p:sp>
      <p:pic>
        <p:nvPicPr>
          <p:cNvPr id="67" name="Google Shape;67;p14" descr="C:\Users\dilan\Downloads\ugc.jpg"/>
          <p:cNvPicPr preferRelativeResize="0"/>
          <p:nvPr/>
        </p:nvPicPr>
        <p:blipFill rotWithShape="1">
          <a:blip r:embed="rId2">
            <a:alphaModFix/>
          </a:blip>
          <a:srcRect/>
          <a:stretch/>
        </p:blipFill>
        <p:spPr>
          <a:xfrm>
            <a:off x="-41134" y="-10"/>
            <a:ext cx="3384376" cy="866650"/>
          </a:xfrm>
          <a:prstGeom prst="rect">
            <a:avLst/>
          </a:prstGeom>
          <a:noFill/>
          <a:ln>
            <a:noFill/>
          </a:ln>
        </p:spPr>
      </p:pic>
    </p:spTree>
  </p:cSld>
  <p:clrMapOvr>
    <a:masterClrMapping/>
  </p:clrMapOvr>
  <p:transition spd="slow">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1">
            <a:alphaModFix/>
          </a:blip>
          <a:stretch>
            <a:fillRect/>
          </a:stretch>
        </a:blip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311700" y="593367"/>
            <a:ext cx="8520600" cy="7635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11" name="Google Shape;11;p1"/>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12" name="Google Shape;12;p1"/>
          <p:cNvSpPr txBox="1">
            <a:spLocks noGrp="1"/>
          </p:cNvSpPr>
          <p:nvPr>
            <p:ph type="sldNum" idx="12"/>
          </p:nvPr>
        </p:nvSpPr>
        <p:spPr>
          <a:xfrm>
            <a:off x="8472458" y="6217622"/>
            <a:ext cx="548700" cy="5247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s-MX"/>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5" r:id="rId7"/>
    <p:sldLayoutId id="2147483656" r:id="rId8"/>
    <p:sldLayoutId id="2147483660" r:id="rId9"/>
  </p:sldLayoutIdLst>
  <p:transition spd="slow">
    <p:push/>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2"/>
        <p:cNvGrpSpPr/>
        <p:nvPr/>
      </p:nvGrpSpPr>
      <p:grpSpPr>
        <a:xfrm>
          <a:off x="0" y="0"/>
          <a:ext cx="0" cy="0"/>
          <a:chOff x="0" y="0"/>
          <a:chExt cx="0" cy="0"/>
        </a:xfrm>
      </p:grpSpPr>
      <p:sp>
        <p:nvSpPr>
          <p:cNvPr id="2" name="Rectangle 1">
            <a:extLst>
              <a:ext uri="{FF2B5EF4-FFF2-40B4-BE49-F238E27FC236}">
                <a16:creationId xmlns:a16="http://schemas.microsoft.com/office/drawing/2014/main" id="{8A775BD2-B255-46D5-8E4E-2A000C71E328}"/>
              </a:ext>
            </a:extLst>
          </p:cNvPr>
          <p:cNvSpPr/>
          <p:nvPr/>
        </p:nvSpPr>
        <p:spPr>
          <a:xfrm>
            <a:off x="0" y="6654056"/>
            <a:ext cx="1270000" cy="153888"/>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spAutoFit/>
          </a:bodyPr>
          <a:lstStyle/>
          <a:p>
            <a:pPr algn="ctr"/>
            <a:r>
              <a:rPr lang="es-CO" sz="1000">
                <a:solidFill>
                  <a:srgbClr val="000000"/>
                </a:solidFill>
              </a:rPr>
              <a:t>Unrestricted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FD5CCCA5-B267-443B-BD4A-671CA5A7A267}"/>
              </a:ext>
            </a:extLst>
          </p:cNvPr>
          <p:cNvPicPr>
            <a:picLocks noChangeAspect="1"/>
          </p:cNvPicPr>
          <p:nvPr/>
        </p:nvPicPr>
        <p:blipFill rotWithShape="1">
          <a:blip r:embed="rId2"/>
          <a:srcRect t="7039" r="25143" b="14914"/>
          <a:stretch/>
        </p:blipFill>
        <p:spPr>
          <a:xfrm>
            <a:off x="1432560" y="2021963"/>
            <a:ext cx="6278880" cy="4091503"/>
          </a:xfrm>
          <a:prstGeom prst="rect">
            <a:avLst/>
          </a:prstGeom>
        </p:spPr>
      </p:pic>
      <p:sp>
        <p:nvSpPr>
          <p:cNvPr id="2" name="Título 1">
            <a:extLst>
              <a:ext uri="{FF2B5EF4-FFF2-40B4-BE49-F238E27FC236}">
                <a16:creationId xmlns:a16="http://schemas.microsoft.com/office/drawing/2014/main" id="{2D65119E-E2D3-471F-86D5-B662A98BBFD2}"/>
              </a:ext>
            </a:extLst>
          </p:cNvPr>
          <p:cNvSpPr>
            <a:spLocks noGrp="1"/>
          </p:cNvSpPr>
          <p:nvPr>
            <p:ph type="title"/>
          </p:nvPr>
        </p:nvSpPr>
        <p:spPr>
          <a:xfrm>
            <a:off x="311700" y="1056417"/>
            <a:ext cx="8520600" cy="1122300"/>
          </a:xfrm>
        </p:spPr>
        <p:txBody>
          <a:bodyPr/>
          <a:lstStyle/>
          <a:p>
            <a:r>
              <a:rPr lang="es-ES" sz="2400" dirty="0"/>
              <a:t>ECONOMÍA COLOMBIANA</a:t>
            </a:r>
            <a:endParaRPr lang="es-CO" sz="2400" dirty="0"/>
          </a:p>
        </p:txBody>
      </p:sp>
    </p:spTree>
    <p:extLst>
      <p:ext uri="{BB962C8B-B14F-4D97-AF65-F5344CB8AC3E}">
        <p14:creationId xmlns:p14="http://schemas.microsoft.com/office/powerpoint/2010/main" val="33787966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38EC3CA-2B5B-4E35-A380-04489B6E0227}"/>
              </a:ext>
            </a:extLst>
          </p:cNvPr>
          <p:cNvSpPr>
            <a:spLocks noGrp="1"/>
          </p:cNvSpPr>
          <p:nvPr>
            <p:ph type="title"/>
          </p:nvPr>
        </p:nvSpPr>
        <p:spPr>
          <a:xfrm>
            <a:off x="311700" y="4484913"/>
            <a:ext cx="8520600" cy="1004129"/>
          </a:xfrm>
        </p:spPr>
        <p:txBody>
          <a:bodyPr/>
          <a:lstStyle/>
          <a:p>
            <a:r>
              <a:rPr lang="es-ES" sz="1100" dirty="0"/>
              <a:t>El Gobierno Nacional estableció la Política Nacional de Competitividad y Productividad por medio del </a:t>
            </a:r>
            <a:r>
              <a:rPr lang="es-ES" sz="1100" dirty="0" err="1"/>
              <a:t>Conpes</a:t>
            </a:r>
            <a:r>
              <a:rPr lang="es-ES" sz="1100" dirty="0"/>
              <a:t> 3527 de 2008, la cual plantea 15 planes de acción para desarrollar todo un plan de mejoramiento para la productividad y competitividad.</a:t>
            </a:r>
            <a:br>
              <a:rPr lang="es-ES" sz="1100" dirty="0"/>
            </a:br>
            <a:endParaRPr lang="es-CO" sz="1100" dirty="0"/>
          </a:p>
        </p:txBody>
      </p:sp>
      <p:graphicFrame>
        <p:nvGraphicFramePr>
          <p:cNvPr id="5" name="Gráfico 4">
            <a:extLst>
              <a:ext uri="{FF2B5EF4-FFF2-40B4-BE49-F238E27FC236}">
                <a16:creationId xmlns:a16="http://schemas.microsoft.com/office/drawing/2014/main" id="{1E7C9041-449F-42B7-A4A8-F38AAC580504}"/>
              </a:ext>
            </a:extLst>
          </p:cNvPr>
          <p:cNvGraphicFramePr>
            <a:graphicFrameLocks/>
          </p:cNvGraphicFramePr>
          <p:nvPr>
            <p:extLst>
              <p:ext uri="{D42A27DB-BD31-4B8C-83A1-F6EECF244321}">
                <p14:modId xmlns:p14="http://schemas.microsoft.com/office/powerpoint/2010/main" val="588904149"/>
              </p:ext>
            </p:extLst>
          </p:nvPr>
        </p:nvGraphicFramePr>
        <p:xfrm>
          <a:off x="4693920" y="2067655"/>
          <a:ext cx="3770812" cy="226018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Gráfico 5">
            <a:extLst>
              <a:ext uri="{FF2B5EF4-FFF2-40B4-BE49-F238E27FC236}">
                <a16:creationId xmlns:a16="http://schemas.microsoft.com/office/drawing/2014/main" id="{CDA459AE-5AA3-4871-A3AB-D684A9DB7A74}"/>
              </a:ext>
            </a:extLst>
          </p:cNvPr>
          <p:cNvGraphicFramePr>
            <a:graphicFrameLocks/>
          </p:cNvGraphicFramePr>
          <p:nvPr>
            <p:extLst>
              <p:ext uri="{D42A27DB-BD31-4B8C-83A1-F6EECF244321}">
                <p14:modId xmlns:p14="http://schemas.microsoft.com/office/powerpoint/2010/main" val="1111888158"/>
              </p:ext>
            </p:extLst>
          </p:nvPr>
        </p:nvGraphicFramePr>
        <p:xfrm>
          <a:off x="605246" y="2067656"/>
          <a:ext cx="3770812" cy="2260187"/>
        </p:xfrm>
        <a:graphic>
          <a:graphicData uri="http://schemas.openxmlformats.org/drawingml/2006/chart">
            <c:chart xmlns:c="http://schemas.openxmlformats.org/drawingml/2006/chart" xmlns:r="http://schemas.openxmlformats.org/officeDocument/2006/relationships" r:id="rId3"/>
          </a:graphicData>
        </a:graphic>
      </p:graphicFrame>
      <p:sp>
        <p:nvSpPr>
          <p:cNvPr id="10" name="Título 1">
            <a:extLst>
              <a:ext uri="{FF2B5EF4-FFF2-40B4-BE49-F238E27FC236}">
                <a16:creationId xmlns:a16="http://schemas.microsoft.com/office/drawing/2014/main" id="{56C3BBA7-FCB0-42F4-813A-59880A296FAD}"/>
              </a:ext>
            </a:extLst>
          </p:cNvPr>
          <p:cNvSpPr txBox="1">
            <a:spLocks/>
          </p:cNvSpPr>
          <p:nvPr/>
        </p:nvSpPr>
        <p:spPr>
          <a:xfrm>
            <a:off x="623400" y="1063526"/>
            <a:ext cx="8520600" cy="100412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r>
              <a:rPr lang="es-ES" sz="2400" dirty="0"/>
              <a:t>ECONOMÍA COLOMBIANA</a:t>
            </a:r>
            <a:br>
              <a:rPr lang="es-ES" sz="1100" dirty="0"/>
            </a:br>
            <a:endParaRPr lang="es-CO" sz="1100" dirty="0"/>
          </a:p>
        </p:txBody>
      </p:sp>
    </p:spTree>
    <p:extLst>
      <p:ext uri="{BB962C8B-B14F-4D97-AF65-F5344CB8AC3E}">
        <p14:creationId xmlns:p14="http://schemas.microsoft.com/office/powerpoint/2010/main" val="4380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ADE2A7-036C-4324-A265-176ACC541F1C}"/>
              </a:ext>
            </a:extLst>
          </p:cNvPr>
          <p:cNvSpPr>
            <a:spLocks noGrp="1"/>
          </p:cNvSpPr>
          <p:nvPr>
            <p:ph type="title"/>
          </p:nvPr>
        </p:nvSpPr>
        <p:spPr/>
        <p:txBody>
          <a:bodyPr/>
          <a:lstStyle/>
          <a:p>
            <a:pPr algn="ctr"/>
            <a:r>
              <a:rPr lang="es-ES" dirty="0"/>
              <a:t>DESEMPLEO</a:t>
            </a:r>
            <a:endParaRPr lang="es-CO" dirty="0"/>
          </a:p>
        </p:txBody>
      </p:sp>
      <p:graphicFrame>
        <p:nvGraphicFramePr>
          <p:cNvPr id="3" name="Gráfico 2">
            <a:extLst>
              <a:ext uri="{FF2B5EF4-FFF2-40B4-BE49-F238E27FC236}">
                <a16:creationId xmlns:a16="http://schemas.microsoft.com/office/drawing/2014/main" id="{2FECC69C-1B50-4E76-8619-94DE31D4CB6A}"/>
              </a:ext>
            </a:extLst>
          </p:cNvPr>
          <p:cNvGraphicFramePr/>
          <p:nvPr>
            <p:extLst>
              <p:ext uri="{D42A27DB-BD31-4B8C-83A1-F6EECF244321}">
                <p14:modId xmlns:p14="http://schemas.microsoft.com/office/powerpoint/2010/main" val="1278557934"/>
              </p:ext>
            </p:extLst>
          </p:nvPr>
        </p:nvGraphicFramePr>
        <p:xfrm>
          <a:off x="311700" y="2699535"/>
          <a:ext cx="3999900" cy="230789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áfico 6">
            <a:extLst>
              <a:ext uri="{FF2B5EF4-FFF2-40B4-BE49-F238E27FC236}">
                <a16:creationId xmlns:a16="http://schemas.microsoft.com/office/drawing/2014/main" id="{F83C0AA4-5136-4AD3-9306-D1F74C518AC7}"/>
              </a:ext>
            </a:extLst>
          </p:cNvPr>
          <p:cNvGraphicFramePr/>
          <p:nvPr>
            <p:extLst>
              <p:ext uri="{D42A27DB-BD31-4B8C-83A1-F6EECF244321}">
                <p14:modId xmlns:p14="http://schemas.microsoft.com/office/powerpoint/2010/main" val="1577697032"/>
              </p:ext>
            </p:extLst>
          </p:nvPr>
        </p:nvGraphicFramePr>
        <p:xfrm>
          <a:off x="4832398" y="2699535"/>
          <a:ext cx="3999901" cy="230789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761638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1E9954-7FFA-4B45-9746-C2B1AF3B7A8C}"/>
              </a:ext>
            </a:extLst>
          </p:cNvPr>
          <p:cNvSpPr>
            <a:spLocks noGrp="1"/>
          </p:cNvSpPr>
          <p:nvPr>
            <p:ph type="title"/>
          </p:nvPr>
        </p:nvSpPr>
        <p:spPr>
          <a:xfrm>
            <a:off x="377016" y="1683434"/>
            <a:ext cx="8520600" cy="1122300"/>
          </a:xfrm>
        </p:spPr>
        <p:txBody>
          <a:bodyPr/>
          <a:lstStyle/>
          <a:p>
            <a:r>
              <a:rPr lang="es-ES" sz="2400" dirty="0"/>
              <a:t>MERCADO LABORAL</a:t>
            </a:r>
            <a:br>
              <a:rPr lang="es-ES" sz="2400" dirty="0"/>
            </a:br>
            <a:r>
              <a:rPr lang="es-ES" sz="2400" dirty="0"/>
              <a:t> </a:t>
            </a:r>
            <a:br>
              <a:rPr lang="es-ES" sz="2400" dirty="0"/>
            </a:br>
            <a:r>
              <a:rPr lang="es-ES" sz="1400" dirty="0"/>
              <a:t>El Gobierno Nacional estableció la Política Nacional de Competitividad y Productividad por medio del </a:t>
            </a:r>
            <a:r>
              <a:rPr lang="es-ES" sz="1400" dirty="0" err="1"/>
              <a:t>Conpes</a:t>
            </a:r>
            <a:r>
              <a:rPr lang="es-ES" sz="1400" dirty="0"/>
              <a:t> 3527 de 2008, la cual plantea 15 planes de acción para desarrollar todo un plan de mejoramiento para la productividad y competitividad.</a:t>
            </a:r>
            <a:br>
              <a:rPr lang="es-ES" sz="1400" dirty="0"/>
            </a:br>
            <a:endParaRPr lang="es-CO" sz="1400" dirty="0"/>
          </a:p>
        </p:txBody>
      </p:sp>
      <p:pic>
        <p:nvPicPr>
          <p:cNvPr id="19" name="Imagen 18">
            <a:extLst>
              <a:ext uri="{FF2B5EF4-FFF2-40B4-BE49-F238E27FC236}">
                <a16:creationId xmlns:a16="http://schemas.microsoft.com/office/drawing/2014/main" id="{420EFE39-DD24-4CA0-AB84-CD51FA474C22}"/>
              </a:ext>
            </a:extLst>
          </p:cNvPr>
          <p:cNvPicPr>
            <a:picLocks noChangeAspect="1"/>
          </p:cNvPicPr>
          <p:nvPr/>
        </p:nvPicPr>
        <p:blipFill>
          <a:blip r:embed="rId2"/>
          <a:stretch>
            <a:fillRect/>
          </a:stretch>
        </p:blipFill>
        <p:spPr>
          <a:xfrm>
            <a:off x="1764672" y="3045131"/>
            <a:ext cx="5614656" cy="3014549"/>
          </a:xfrm>
          <a:prstGeom prst="rect">
            <a:avLst/>
          </a:prstGeom>
        </p:spPr>
      </p:pic>
    </p:spTree>
    <p:extLst>
      <p:ext uri="{BB962C8B-B14F-4D97-AF65-F5344CB8AC3E}">
        <p14:creationId xmlns:p14="http://schemas.microsoft.com/office/powerpoint/2010/main" val="11989669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85209F-D87D-428D-8A40-EF0DD2ADBD0B}"/>
              </a:ext>
            </a:extLst>
          </p:cNvPr>
          <p:cNvSpPr>
            <a:spLocks noGrp="1"/>
          </p:cNvSpPr>
          <p:nvPr>
            <p:ph type="title"/>
          </p:nvPr>
        </p:nvSpPr>
        <p:spPr>
          <a:xfrm>
            <a:off x="311700" y="1339138"/>
            <a:ext cx="8520600" cy="1122300"/>
          </a:xfrm>
        </p:spPr>
        <p:txBody>
          <a:bodyPr/>
          <a:lstStyle/>
          <a:p>
            <a:r>
              <a:rPr lang="es-ES" sz="2800" dirty="0"/>
              <a:t>LA COMPETITIVIDAD EN COLOMBIA</a:t>
            </a:r>
            <a:endParaRPr lang="es-CO" sz="2800" dirty="0"/>
          </a:p>
        </p:txBody>
      </p:sp>
      <p:pic>
        <p:nvPicPr>
          <p:cNvPr id="3" name="Picture 2" descr="Problemas de Competitividad">
            <a:extLst>
              <a:ext uri="{FF2B5EF4-FFF2-40B4-BE49-F238E27FC236}">
                <a16:creationId xmlns:a16="http://schemas.microsoft.com/office/drawing/2014/main" id="{E7A7A4D6-843D-416A-BEA7-B435314B5D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1866" y="2461438"/>
            <a:ext cx="5200268" cy="33385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78931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A7829B12-22CE-48F7-A4E0-24EDA8284873}"/>
              </a:ext>
            </a:extLst>
          </p:cNvPr>
          <p:cNvSpPr>
            <a:spLocks noGrp="1"/>
          </p:cNvSpPr>
          <p:nvPr>
            <p:ph type="title"/>
          </p:nvPr>
        </p:nvSpPr>
        <p:spPr/>
        <p:txBody>
          <a:bodyPr/>
          <a:lstStyle/>
          <a:p>
            <a:pPr algn="r"/>
            <a:r>
              <a:rPr lang="es-ES" sz="2400" dirty="0"/>
              <a:t>Francia</a:t>
            </a:r>
            <a:br>
              <a:rPr lang="es-ES" dirty="0"/>
            </a:br>
            <a:br>
              <a:rPr lang="es-ES" dirty="0"/>
            </a:br>
            <a:endParaRPr lang="es-CO" dirty="0"/>
          </a:p>
        </p:txBody>
      </p:sp>
      <p:sp>
        <p:nvSpPr>
          <p:cNvPr id="9" name="Subtítulo 8">
            <a:extLst>
              <a:ext uri="{FF2B5EF4-FFF2-40B4-BE49-F238E27FC236}">
                <a16:creationId xmlns:a16="http://schemas.microsoft.com/office/drawing/2014/main" id="{002CB89B-6C70-4FBE-B4A5-E7595BB57D2B}"/>
              </a:ext>
            </a:extLst>
          </p:cNvPr>
          <p:cNvSpPr>
            <a:spLocks noGrp="1"/>
          </p:cNvSpPr>
          <p:nvPr>
            <p:ph type="subTitle" idx="1"/>
          </p:nvPr>
        </p:nvSpPr>
        <p:spPr>
          <a:xfrm>
            <a:off x="301136" y="3943877"/>
            <a:ext cx="4045200" cy="1646700"/>
          </a:xfrm>
        </p:spPr>
        <p:txBody>
          <a:bodyPr/>
          <a:lstStyle/>
          <a:p>
            <a:pPr algn="r"/>
            <a:r>
              <a:rPr lang="es-ES" sz="2400" dirty="0"/>
              <a:t>Portugal</a:t>
            </a:r>
          </a:p>
          <a:p>
            <a:pPr algn="r"/>
            <a:endParaRPr lang="es-ES" dirty="0"/>
          </a:p>
          <a:p>
            <a:pPr algn="r"/>
            <a:endParaRPr lang="es-ES" dirty="0"/>
          </a:p>
          <a:p>
            <a:pPr algn="r"/>
            <a:endParaRPr lang="es-ES" dirty="0"/>
          </a:p>
          <a:p>
            <a:pPr algn="r"/>
            <a:endParaRPr lang="es-ES" dirty="0"/>
          </a:p>
          <a:p>
            <a:pPr algn="r"/>
            <a:endParaRPr lang="es-ES" dirty="0"/>
          </a:p>
          <a:p>
            <a:pPr algn="r"/>
            <a:endParaRPr lang="es-CO" dirty="0"/>
          </a:p>
        </p:txBody>
      </p:sp>
      <p:sp>
        <p:nvSpPr>
          <p:cNvPr id="10" name="Marcador de texto 9">
            <a:extLst>
              <a:ext uri="{FF2B5EF4-FFF2-40B4-BE49-F238E27FC236}">
                <a16:creationId xmlns:a16="http://schemas.microsoft.com/office/drawing/2014/main" id="{A2C0B8E9-E86C-4229-84D2-46580F987044}"/>
              </a:ext>
            </a:extLst>
          </p:cNvPr>
          <p:cNvSpPr>
            <a:spLocks noGrp="1"/>
          </p:cNvSpPr>
          <p:nvPr>
            <p:ph type="body" idx="2"/>
          </p:nvPr>
        </p:nvSpPr>
        <p:spPr/>
        <p:txBody>
          <a:bodyPr/>
          <a:lstStyle/>
          <a:p>
            <a:pPr algn="r"/>
            <a:endParaRPr lang="es-ES" sz="2400" dirty="0"/>
          </a:p>
          <a:p>
            <a:pPr algn="r"/>
            <a:endParaRPr lang="es-ES" sz="2400" dirty="0"/>
          </a:p>
          <a:p>
            <a:pPr algn="r"/>
            <a:endParaRPr lang="es-ES" sz="2400" dirty="0"/>
          </a:p>
          <a:p>
            <a:pPr algn="r"/>
            <a:endParaRPr lang="es-ES" sz="2400" dirty="0"/>
          </a:p>
          <a:p>
            <a:pPr algn="r"/>
            <a:endParaRPr lang="es-ES" sz="2400" dirty="0"/>
          </a:p>
          <a:p>
            <a:pPr algn="r"/>
            <a:endParaRPr lang="es-ES" sz="2400" dirty="0"/>
          </a:p>
          <a:p>
            <a:pPr algn="r"/>
            <a:r>
              <a:rPr lang="es-ES" sz="2400" dirty="0"/>
              <a:t>Alemania</a:t>
            </a:r>
          </a:p>
          <a:p>
            <a:pPr algn="r"/>
            <a:endParaRPr lang="es-ES" sz="2400" dirty="0"/>
          </a:p>
          <a:p>
            <a:pPr algn="r"/>
            <a:endParaRPr lang="es-ES" sz="2400" dirty="0"/>
          </a:p>
          <a:p>
            <a:pPr algn="r"/>
            <a:endParaRPr lang="es-ES" sz="2400" dirty="0"/>
          </a:p>
          <a:p>
            <a:pPr algn="r"/>
            <a:endParaRPr lang="es-ES" sz="2400" dirty="0"/>
          </a:p>
          <a:p>
            <a:pPr algn="r"/>
            <a:endParaRPr lang="es-ES" sz="2400" dirty="0"/>
          </a:p>
          <a:p>
            <a:pPr algn="r"/>
            <a:endParaRPr lang="es-ES" sz="2400" dirty="0"/>
          </a:p>
          <a:p>
            <a:pPr algn="r"/>
            <a:endParaRPr lang="es-ES" sz="2400" dirty="0"/>
          </a:p>
          <a:p>
            <a:pPr algn="r"/>
            <a:endParaRPr lang="es-ES" sz="2400" dirty="0"/>
          </a:p>
          <a:p>
            <a:pPr algn="r"/>
            <a:endParaRPr lang="es-ES" sz="2400" dirty="0"/>
          </a:p>
          <a:p>
            <a:pPr algn="r"/>
            <a:endParaRPr lang="es-ES" sz="2400" dirty="0"/>
          </a:p>
          <a:p>
            <a:pPr algn="r"/>
            <a:endParaRPr lang="es-ES" sz="2400" dirty="0"/>
          </a:p>
          <a:p>
            <a:pPr algn="r"/>
            <a:endParaRPr lang="es-ES" sz="2400" dirty="0"/>
          </a:p>
          <a:p>
            <a:pPr algn="r"/>
            <a:endParaRPr lang="es-CO" sz="2400" dirty="0"/>
          </a:p>
        </p:txBody>
      </p:sp>
      <p:pic>
        <p:nvPicPr>
          <p:cNvPr id="7170" name="Picture 2" descr="Resultado de imagen para francia">
            <a:extLst>
              <a:ext uri="{FF2B5EF4-FFF2-40B4-BE49-F238E27FC236}">
                <a16:creationId xmlns:a16="http://schemas.microsoft.com/office/drawing/2014/main" id="{88D28F88-DF4C-4893-B587-E0DFC437C6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6629" y="2264269"/>
            <a:ext cx="3028950" cy="150495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Resultado de imagen para francia bandera">
            <a:extLst>
              <a:ext uri="{FF2B5EF4-FFF2-40B4-BE49-F238E27FC236}">
                <a16:creationId xmlns:a16="http://schemas.microsoft.com/office/drawing/2014/main" id="{F514E9AC-16F4-448E-B96D-0A52A81F16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500" y="1679914"/>
            <a:ext cx="1309688" cy="871538"/>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Resultado de imagen para Portugal bandera">
            <a:extLst>
              <a:ext uri="{FF2B5EF4-FFF2-40B4-BE49-F238E27FC236}">
                <a16:creationId xmlns:a16="http://schemas.microsoft.com/office/drawing/2014/main" id="{1D582989-3079-4BE5-8629-426D1FF3539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289" y="4150482"/>
            <a:ext cx="1120862" cy="1496409"/>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Resultado de imagen para Portugal">
            <a:extLst>
              <a:ext uri="{FF2B5EF4-FFF2-40B4-BE49-F238E27FC236}">
                <a16:creationId xmlns:a16="http://schemas.microsoft.com/office/drawing/2014/main" id="{877A39E7-504E-49BD-AA2A-44182A95B88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04151" y="4399379"/>
            <a:ext cx="2800350" cy="1628775"/>
          </a:xfrm>
          <a:prstGeom prst="rect">
            <a:avLst/>
          </a:prstGeom>
          <a:noFill/>
          <a:extLst>
            <a:ext uri="{909E8E84-426E-40DD-AFC4-6F175D3DCCD1}">
              <a14:hiddenFill xmlns:a14="http://schemas.microsoft.com/office/drawing/2010/main">
                <a:solidFill>
                  <a:srgbClr val="FFFFFF"/>
                </a:solidFill>
              </a14:hiddenFill>
            </a:ext>
          </a:extLst>
        </p:spPr>
      </p:pic>
      <p:pic>
        <p:nvPicPr>
          <p:cNvPr id="7178" name="Picture 10" descr="Resultado de imagen para alemania">
            <a:extLst>
              <a:ext uri="{FF2B5EF4-FFF2-40B4-BE49-F238E27FC236}">
                <a16:creationId xmlns:a16="http://schemas.microsoft.com/office/drawing/2014/main" id="{218DA39E-48AB-49D7-B6D5-FB32FCB141E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39500" y="2815678"/>
            <a:ext cx="3611503" cy="1881233"/>
          </a:xfrm>
          <a:prstGeom prst="rect">
            <a:avLst/>
          </a:prstGeom>
          <a:noFill/>
          <a:extLst>
            <a:ext uri="{909E8E84-426E-40DD-AFC4-6F175D3DCCD1}">
              <a14:hiddenFill xmlns:a14="http://schemas.microsoft.com/office/drawing/2010/main">
                <a:solidFill>
                  <a:srgbClr val="FFFFFF"/>
                </a:solidFill>
              </a14:hiddenFill>
            </a:ext>
          </a:extLst>
        </p:spPr>
      </p:pic>
      <p:pic>
        <p:nvPicPr>
          <p:cNvPr id="7180" name="Picture 12" descr="Resultado de imagen para alemania bandera">
            <a:extLst>
              <a:ext uri="{FF2B5EF4-FFF2-40B4-BE49-F238E27FC236}">
                <a16:creationId xmlns:a16="http://schemas.microsoft.com/office/drawing/2014/main" id="{F0379E06-B94E-4CBA-A5E6-039DD8B16E1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39500" y="1737099"/>
            <a:ext cx="1721393" cy="1092657"/>
          </a:xfrm>
          <a:prstGeom prst="rect">
            <a:avLst/>
          </a:prstGeom>
          <a:noFill/>
          <a:extLst>
            <a:ext uri="{909E8E84-426E-40DD-AFC4-6F175D3DCCD1}">
              <a14:hiddenFill xmlns:a14="http://schemas.microsoft.com/office/drawing/2010/main">
                <a:solidFill>
                  <a:srgbClr val="FFFFFF"/>
                </a:solidFill>
              </a14:hiddenFill>
            </a:ext>
          </a:extLst>
        </p:spPr>
      </p:pic>
      <p:sp>
        <p:nvSpPr>
          <p:cNvPr id="17" name="Título 1">
            <a:extLst>
              <a:ext uri="{FF2B5EF4-FFF2-40B4-BE49-F238E27FC236}">
                <a16:creationId xmlns:a16="http://schemas.microsoft.com/office/drawing/2014/main" id="{D74EE4F0-6BA0-4F16-B12C-B8C04DE4D228}"/>
              </a:ext>
            </a:extLst>
          </p:cNvPr>
          <p:cNvSpPr txBox="1">
            <a:spLocks/>
          </p:cNvSpPr>
          <p:nvPr/>
        </p:nvSpPr>
        <p:spPr>
          <a:xfrm>
            <a:off x="573002" y="732931"/>
            <a:ext cx="8520600" cy="11223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9pPr>
          </a:lstStyle>
          <a:p>
            <a:r>
              <a:rPr lang="es-ES" sz="3200" dirty="0"/>
              <a:t>MARCO CONCEPTUAL </a:t>
            </a:r>
          </a:p>
          <a:p>
            <a:endParaRPr lang="es-CO" sz="3200" dirty="0"/>
          </a:p>
        </p:txBody>
      </p:sp>
    </p:spTree>
    <p:extLst>
      <p:ext uri="{BB962C8B-B14F-4D97-AF65-F5344CB8AC3E}">
        <p14:creationId xmlns:p14="http://schemas.microsoft.com/office/powerpoint/2010/main" val="14706160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F8D40-2862-4711-9FD2-15314B9B6736}"/>
              </a:ext>
            </a:extLst>
          </p:cNvPr>
          <p:cNvSpPr>
            <a:spLocks noGrp="1"/>
          </p:cNvSpPr>
          <p:nvPr>
            <p:ph type="title"/>
          </p:nvPr>
        </p:nvSpPr>
        <p:spPr>
          <a:xfrm>
            <a:off x="1572126" y="816610"/>
            <a:ext cx="6347700" cy="915937"/>
          </a:xfrm>
        </p:spPr>
        <p:txBody>
          <a:bodyPr/>
          <a:lstStyle/>
          <a:p>
            <a:pPr algn="r"/>
            <a:r>
              <a:rPr lang="es-CO" dirty="0">
                <a:solidFill>
                  <a:schemeClr val="tx1"/>
                </a:solidFill>
                <a:latin typeface="+mj-lt"/>
              </a:rPr>
              <a:t>CASO FRANCIA</a:t>
            </a:r>
          </a:p>
        </p:txBody>
      </p:sp>
      <p:sp>
        <p:nvSpPr>
          <p:cNvPr id="3" name="Text Placeholder 2">
            <a:extLst>
              <a:ext uri="{FF2B5EF4-FFF2-40B4-BE49-F238E27FC236}">
                <a16:creationId xmlns:a16="http://schemas.microsoft.com/office/drawing/2014/main" id="{2BF233A2-44E1-4A66-8B9F-8478B532D6E7}"/>
              </a:ext>
            </a:extLst>
          </p:cNvPr>
          <p:cNvSpPr>
            <a:spLocks noGrp="1"/>
          </p:cNvSpPr>
          <p:nvPr>
            <p:ph type="body" idx="1"/>
          </p:nvPr>
        </p:nvSpPr>
        <p:spPr>
          <a:xfrm>
            <a:off x="609599" y="2160590"/>
            <a:ext cx="3120190" cy="3880800"/>
          </a:xfrm>
        </p:spPr>
        <p:txBody>
          <a:bodyPr/>
          <a:lstStyle/>
          <a:p>
            <a:r>
              <a:rPr lang="es-CO" dirty="0">
                <a:latin typeface="+mj-lt"/>
              </a:rPr>
              <a:t>Ley </a:t>
            </a:r>
            <a:r>
              <a:rPr lang="es-CO" dirty="0" err="1">
                <a:latin typeface="+mj-lt"/>
              </a:rPr>
              <a:t>Robien</a:t>
            </a:r>
            <a:r>
              <a:rPr lang="es-CO" dirty="0">
                <a:latin typeface="+mj-lt"/>
              </a:rPr>
              <a:t> en 1982: Reducción de la jornada laboral 39 horas a 35 horas semanales.</a:t>
            </a:r>
          </a:p>
          <a:p>
            <a:r>
              <a:rPr lang="es-CO" dirty="0">
                <a:latin typeface="+mj-lt"/>
              </a:rPr>
              <a:t>Ley Aubry I en 1998. Reducción de la Jornada a 35 horas.</a:t>
            </a:r>
          </a:p>
          <a:p>
            <a:r>
              <a:rPr lang="es-CO" dirty="0">
                <a:latin typeface="+mj-lt"/>
              </a:rPr>
              <a:t>Ley Aubry II en 2002.</a:t>
            </a:r>
          </a:p>
          <a:p>
            <a:endParaRPr lang="es-CO" dirty="0">
              <a:latin typeface="+mj-lt"/>
            </a:endParaRPr>
          </a:p>
        </p:txBody>
      </p:sp>
      <p:pic>
        <p:nvPicPr>
          <p:cNvPr id="4" name="Picture 3">
            <a:extLst>
              <a:ext uri="{FF2B5EF4-FFF2-40B4-BE49-F238E27FC236}">
                <a16:creationId xmlns:a16="http://schemas.microsoft.com/office/drawing/2014/main" id="{99FE0AA9-5317-4618-AC7F-B65F85CDC150}"/>
              </a:ext>
            </a:extLst>
          </p:cNvPr>
          <p:cNvPicPr>
            <a:picLocks noChangeAspect="1"/>
          </p:cNvPicPr>
          <p:nvPr/>
        </p:nvPicPr>
        <p:blipFill>
          <a:blip r:embed="rId2"/>
          <a:stretch>
            <a:fillRect/>
          </a:stretch>
        </p:blipFill>
        <p:spPr>
          <a:xfrm>
            <a:off x="4142628" y="2160590"/>
            <a:ext cx="4391773" cy="2899109"/>
          </a:xfrm>
          <a:prstGeom prst="rect">
            <a:avLst/>
          </a:prstGeom>
        </p:spPr>
      </p:pic>
    </p:spTree>
    <p:extLst>
      <p:ext uri="{BB962C8B-B14F-4D97-AF65-F5344CB8AC3E}">
        <p14:creationId xmlns:p14="http://schemas.microsoft.com/office/powerpoint/2010/main" val="3251400025"/>
      </p:ext>
    </p:extLst>
  </p:cSld>
  <p:clrMapOvr>
    <a:masterClrMapping/>
  </p:clrMapOvr>
  <p:transition spd="slow">
    <p:pu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F8D40-2862-4711-9FD2-15314B9B6736}"/>
              </a:ext>
            </a:extLst>
          </p:cNvPr>
          <p:cNvSpPr>
            <a:spLocks noGrp="1"/>
          </p:cNvSpPr>
          <p:nvPr>
            <p:ph type="title"/>
          </p:nvPr>
        </p:nvSpPr>
        <p:spPr>
          <a:xfrm>
            <a:off x="1572126" y="816610"/>
            <a:ext cx="6347700" cy="915937"/>
          </a:xfrm>
        </p:spPr>
        <p:txBody>
          <a:bodyPr/>
          <a:lstStyle/>
          <a:p>
            <a:pPr algn="r"/>
            <a:r>
              <a:rPr lang="es-CO" dirty="0">
                <a:solidFill>
                  <a:schemeClr val="tx1"/>
                </a:solidFill>
                <a:latin typeface="+mj-lt"/>
              </a:rPr>
              <a:t>CASO PORTUGAL</a:t>
            </a:r>
          </a:p>
        </p:txBody>
      </p:sp>
      <p:sp>
        <p:nvSpPr>
          <p:cNvPr id="3" name="Text Placeholder 2">
            <a:extLst>
              <a:ext uri="{FF2B5EF4-FFF2-40B4-BE49-F238E27FC236}">
                <a16:creationId xmlns:a16="http://schemas.microsoft.com/office/drawing/2014/main" id="{2BF233A2-44E1-4A66-8B9F-8478B532D6E7}"/>
              </a:ext>
            </a:extLst>
          </p:cNvPr>
          <p:cNvSpPr>
            <a:spLocks noGrp="1"/>
          </p:cNvSpPr>
          <p:nvPr>
            <p:ph type="body" idx="1"/>
          </p:nvPr>
        </p:nvSpPr>
        <p:spPr>
          <a:xfrm>
            <a:off x="609599" y="1847769"/>
            <a:ext cx="3649580" cy="3880800"/>
          </a:xfrm>
        </p:spPr>
        <p:txBody>
          <a:bodyPr/>
          <a:lstStyle/>
          <a:p>
            <a:r>
              <a:rPr lang="es-CO" dirty="0">
                <a:latin typeface="+mj-lt"/>
              </a:rPr>
              <a:t>En 1996 se introdujo la ley que reducía la jornada laboral de 44 a 40 horas laborales.</a:t>
            </a:r>
          </a:p>
          <a:p>
            <a:r>
              <a:rPr lang="es-CO" dirty="0">
                <a:latin typeface="+mj-lt"/>
              </a:rPr>
              <a:t>Principios de flexibilidad, y acuerdos entre empleador y empleado.</a:t>
            </a:r>
          </a:p>
          <a:p>
            <a:r>
              <a:rPr lang="es-CO" dirty="0">
                <a:latin typeface="+mj-lt"/>
              </a:rPr>
              <a:t>Esto mejoro el posicionamiento en ranking mundiales donde paso del posición 43 al 34 en 10 años (2009 – 2019)</a:t>
            </a:r>
          </a:p>
        </p:txBody>
      </p:sp>
      <p:pic>
        <p:nvPicPr>
          <p:cNvPr id="5" name="Picture 4">
            <a:extLst>
              <a:ext uri="{FF2B5EF4-FFF2-40B4-BE49-F238E27FC236}">
                <a16:creationId xmlns:a16="http://schemas.microsoft.com/office/drawing/2014/main" id="{877B630A-2F59-4386-8A08-0DB0A90EDA54}"/>
              </a:ext>
            </a:extLst>
          </p:cNvPr>
          <p:cNvPicPr>
            <a:picLocks noChangeAspect="1"/>
          </p:cNvPicPr>
          <p:nvPr/>
        </p:nvPicPr>
        <p:blipFill>
          <a:blip r:embed="rId2"/>
          <a:stretch>
            <a:fillRect/>
          </a:stretch>
        </p:blipFill>
        <p:spPr>
          <a:xfrm>
            <a:off x="4572000" y="2839452"/>
            <a:ext cx="4114799" cy="1662112"/>
          </a:xfrm>
          <a:prstGeom prst="rect">
            <a:avLst/>
          </a:prstGeom>
        </p:spPr>
      </p:pic>
    </p:spTree>
    <p:extLst>
      <p:ext uri="{BB962C8B-B14F-4D97-AF65-F5344CB8AC3E}">
        <p14:creationId xmlns:p14="http://schemas.microsoft.com/office/powerpoint/2010/main" val="451476575"/>
      </p:ext>
    </p:extLst>
  </p:cSld>
  <p:clrMapOvr>
    <a:masterClrMapping/>
  </p:clrMapOvr>
  <p:transition spd="slow">
    <p:push/>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F8D40-2862-4711-9FD2-15314B9B6736}"/>
              </a:ext>
            </a:extLst>
          </p:cNvPr>
          <p:cNvSpPr>
            <a:spLocks noGrp="1"/>
          </p:cNvSpPr>
          <p:nvPr>
            <p:ph type="title"/>
          </p:nvPr>
        </p:nvSpPr>
        <p:spPr>
          <a:xfrm>
            <a:off x="1572126" y="816610"/>
            <a:ext cx="6347700" cy="915937"/>
          </a:xfrm>
        </p:spPr>
        <p:txBody>
          <a:bodyPr/>
          <a:lstStyle/>
          <a:p>
            <a:pPr algn="r"/>
            <a:r>
              <a:rPr lang="es-CO" dirty="0">
                <a:solidFill>
                  <a:schemeClr val="tx1"/>
                </a:solidFill>
                <a:latin typeface="+mj-lt"/>
              </a:rPr>
              <a:t>CASO ALEMANIA</a:t>
            </a:r>
          </a:p>
        </p:txBody>
      </p:sp>
      <p:sp>
        <p:nvSpPr>
          <p:cNvPr id="3" name="Text Placeholder 2">
            <a:extLst>
              <a:ext uri="{FF2B5EF4-FFF2-40B4-BE49-F238E27FC236}">
                <a16:creationId xmlns:a16="http://schemas.microsoft.com/office/drawing/2014/main" id="{2BF233A2-44E1-4A66-8B9F-8478B532D6E7}"/>
              </a:ext>
            </a:extLst>
          </p:cNvPr>
          <p:cNvSpPr>
            <a:spLocks noGrp="1"/>
          </p:cNvSpPr>
          <p:nvPr>
            <p:ph type="body" idx="1"/>
          </p:nvPr>
        </p:nvSpPr>
        <p:spPr>
          <a:xfrm>
            <a:off x="4174958" y="1934645"/>
            <a:ext cx="4220598" cy="3880800"/>
          </a:xfrm>
        </p:spPr>
        <p:txBody>
          <a:bodyPr/>
          <a:lstStyle/>
          <a:p>
            <a:r>
              <a:rPr lang="es-CO" dirty="0">
                <a:latin typeface="+mj-lt"/>
              </a:rPr>
              <a:t>En 2007 y 2009 se redujo la jornada laboral de 40 a 35 horas semanales.</a:t>
            </a:r>
          </a:p>
          <a:p>
            <a:r>
              <a:rPr lang="es-CO" dirty="0">
                <a:latin typeface="+mj-lt"/>
              </a:rPr>
              <a:t>Estabilidad laboral y salarial, mas beneficios para los empleados.</a:t>
            </a:r>
          </a:p>
          <a:p>
            <a:r>
              <a:rPr lang="es-CO" dirty="0" err="1">
                <a:latin typeface="+mj-lt"/>
              </a:rPr>
              <a:t>Minijobs</a:t>
            </a:r>
            <a:r>
              <a:rPr lang="es-CO" dirty="0">
                <a:latin typeface="+mj-lt"/>
              </a:rPr>
              <a:t>: pequeños trabajos que no superan las 15 horas semanales.</a:t>
            </a:r>
          </a:p>
          <a:p>
            <a:r>
              <a:rPr lang="es-CO" dirty="0" err="1">
                <a:latin typeface="+mj-lt"/>
              </a:rPr>
              <a:t>Midijobs</a:t>
            </a:r>
            <a:r>
              <a:rPr lang="es-CO" dirty="0">
                <a:latin typeface="+mj-lt"/>
              </a:rPr>
              <a:t>: trabajo de media jornada sujeto a cotizaciones obligatorias a la seguridad del empleado.</a:t>
            </a:r>
          </a:p>
        </p:txBody>
      </p:sp>
      <p:pic>
        <p:nvPicPr>
          <p:cNvPr id="4" name="Picture 3">
            <a:extLst>
              <a:ext uri="{FF2B5EF4-FFF2-40B4-BE49-F238E27FC236}">
                <a16:creationId xmlns:a16="http://schemas.microsoft.com/office/drawing/2014/main" id="{A54B2DE3-3526-49A2-A3B1-76F95BA6B058}"/>
              </a:ext>
            </a:extLst>
          </p:cNvPr>
          <p:cNvPicPr>
            <a:picLocks noChangeAspect="1"/>
          </p:cNvPicPr>
          <p:nvPr/>
        </p:nvPicPr>
        <p:blipFill>
          <a:blip r:embed="rId2"/>
          <a:stretch>
            <a:fillRect/>
          </a:stretch>
        </p:blipFill>
        <p:spPr>
          <a:xfrm>
            <a:off x="241634" y="2569309"/>
            <a:ext cx="3933324" cy="2918846"/>
          </a:xfrm>
          <a:prstGeom prst="rect">
            <a:avLst/>
          </a:prstGeom>
        </p:spPr>
      </p:pic>
    </p:spTree>
    <p:extLst>
      <p:ext uri="{BB962C8B-B14F-4D97-AF65-F5344CB8AC3E}">
        <p14:creationId xmlns:p14="http://schemas.microsoft.com/office/powerpoint/2010/main" val="3428150419"/>
      </p:ext>
    </p:extLst>
  </p:cSld>
  <p:clrMapOvr>
    <a:masterClrMapping/>
  </p:clrMapOvr>
  <p:transition spd="slow">
    <p:push/>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CA5B341-02FF-45EA-B5F1-BA1D603E57A1}"/>
              </a:ext>
            </a:extLst>
          </p:cNvPr>
          <p:cNvSpPr>
            <a:spLocks noGrp="1"/>
          </p:cNvSpPr>
          <p:nvPr>
            <p:ph type="title"/>
          </p:nvPr>
        </p:nvSpPr>
        <p:spPr>
          <a:xfrm>
            <a:off x="503288" y="758830"/>
            <a:ext cx="8520600" cy="763500"/>
          </a:xfrm>
        </p:spPr>
        <p:txBody>
          <a:bodyPr/>
          <a:lstStyle/>
          <a:p>
            <a:pPr algn="ctr"/>
            <a:r>
              <a:rPr lang="es-ES" b="1" dirty="0"/>
              <a:t>BASES TEÓRICAS</a:t>
            </a:r>
            <a:br>
              <a:rPr lang="es-ES" dirty="0"/>
            </a:br>
            <a:br>
              <a:rPr lang="es-ES" dirty="0"/>
            </a:br>
            <a:endParaRPr lang="es-CO" dirty="0"/>
          </a:p>
        </p:txBody>
      </p:sp>
      <p:sp>
        <p:nvSpPr>
          <p:cNvPr id="7" name="Título 1">
            <a:extLst>
              <a:ext uri="{FF2B5EF4-FFF2-40B4-BE49-F238E27FC236}">
                <a16:creationId xmlns:a16="http://schemas.microsoft.com/office/drawing/2014/main" id="{A88D5DA5-96C0-4CC9-B3D3-7A4B319C4EBF}"/>
              </a:ext>
            </a:extLst>
          </p:cNvPr>
          <p:cNvSpPr txBox="1">
            <a:spLocks/>
          </p:cNvSpPr>
          <p:nvPr/>
        </p:nvSpPr>
        <p:spPr>
          <a:xfrm>
            <a:off x="503288" y="1875575"/>
            <a:ext cx="4231272" cy="416096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endParaRPr lang="es-CO" sz="1800" dirty="0"/>
          </a:p>
          <a:p>
            <a:r>
              <a:rPr lang="es-CO" sz="1800" dirty="0"/>
              <a:t>El estrés laboral es uno de los problemas de salud a los que se está prestando mayor atención. Esto se debe, fundamentalmente, a que cada vez conocemos más sobre la magnitud e importancia de sus consecuencias. Gestionarlo o prevenirlo nos ayudará a mantener un adecuado nivel de salud, tanto mental como físico.</a:t>
            </a:r>
            <a:br>
              <a:rPr lang="es-ES" sz="1800" b="1" dirty="0"/>
            </a:br>
            <a:br>
              <a:rPr lang="es-ES" sz="1800" dirty="0"/>
            </a:br>
            <a:endParaRPr lang="es-ES" sz="1800" dirty="0"/>
          </a:p>
          <a:p>
            <a:pPr algn="ctr"/>
            <a:endParaRPr lang="es-ES" sz="1800" dirty="0"/>
          </a:p>
          <a:p>
            <a:pPr algn="ctr"/>
            <a:endParaRPr lang="es-ES" sz="1800" dirty="0"/>
          </a:p>
          <a:p>
            <a:pPr algn="ctr"/>
            <a:endParaRPr lang="es-ES" sz="1800" dirty="0"/>
          </a:p>
        </p:txBody>
      </p:sp>
      <p:pic>
        <p:nvPicPr>
          <p:cNvPr id="3" name="Picture 2">
            <a:extLst>
              <a:ext uri="{FF2B5EF4-FFF2-40B4-BE49-F238E27FC236}">
                <a16:creationId xmlns:a16="http://schemas.microsoft.com/office/drawing/2014/main" id="{423FA50A-A787-4E4B-B83E-EC9A4C07AA05}"/>
              </a:ext>
            </a:extLst>
          </p:cNvPr>
          <p:cNvPicPr>
            <a:picLocks noChangeAspect="1"/>
          </p:cNvPicPr>
          <p:nvPr/>
        </p:nvPicPr>
        <p:blipFill>
          <a:blip r:embed="rId2"/>
          <a:stretch>
            <a:fillRect/>
          </a:stretch>
        </p:blipFill>
        <p:spPr>
          <a:xfrm>
            <a:off x="4711521" y="2450306"/>
            <a:ext cx="3929192" cy="2081054"/>
          </a:xfrm>
          <a:prstGeom prst="rect">
            <a:avLst/>
          </a:prstGeom>
        </p:spPr>
      </p:pic>
    </p:spTree>
    <p:extLst>
      <p:ext uri="{BB962C8B-B14F-4D97-AF65-F5344CB8AC3E}">
        <p14:creationId xmlns:p14="http://schemas.microsoft.com/office/powerpoint/2010/main" val="483094183"/>
      </p:ext>
    </p:extLst>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6"/>
          <p:cNvSpPr txBox="1">
            <a:spLocks noGrp="1"/>
          </p:cNvSpPr>
          <p:nvPr>
            <p:ph type="ctrTitle"/>
          </p:nvPr>
        </p:nvSpPr>
        <p:spPr>
          <a:xfrm>
            <a:off x="367150" y="3188175"/>
            <a:ext cx="7833900" cy="3347700"/>
          </a:xfrm>
          <a:prstGeom prst="rect">
            <a:avLst/>
          </a:prstGeom>
          <a:noFill/>
          <a:ln>
            <a:noFill/>
          </a:ln>
        </p:spPr>
        <p:txBody>
          <a:bodyPr spcFirstLastPara="1" wrap="square" lIns="91425" tIns="45700" rIns="91425" bIns="45700" anchor="b" anchorCtr="0">
            <a:noAutofit/>
          </a:bodyPr>
          <a:lstStyle/>
          <a:p>
            <a:pPr marL="0" marR="0" lvl="0" indent="0" algn="ctr" rtl="0">
              <a:lnSpc>
                <a:spcPct val="150000"/>
              </a:lnSpc>
              <a:spcBef>
                <a:spcPts val="0"/>
              </a:spcBef>
              <a:spcAft>
                <a:spcPts val="0"/>
              </a:spcAft>
              <a:buClr>
                <a:schemeClr val="dk1"/>
              </a:buClr>
              <a:buSzPts val="2900"/>
              <a:buFont typeface="Century Gothic"/>
              <a:buNone/>
            </a:pPr>
            <a:r>
              <a:rPr lang="es-ES" sz="1800" b="1" dirty="0">
                <a:solidFill>
                  <a:schemeClr val="dk1"/>
                </a:solidFill>
                <a:latin typeface="Century Gothic"/>
                <a:ea typeface="Century Gothic"/>
                <a:cs typeface="Century Gothic"/>
                <a:sym typeface="Century Gothic"/>
              </a:rPr>
              <a:t>MORALES ÁVILA JOHANNA MILENA</a:t>
            </a:r>
            <a:br>
              <a:rPr lang="es-ES" sz="1800" b="1" dirty="0">
                <a:solidFill>
                  <a:schemeClr val="dk1"/>
                </a:solidFill>
                <a:latin typeface="Century Gothic"/>
                <a:ea typeface="Century Gothic"/>
                <a:cs typeface="Century Gothic"/>
                <a:sym typeface="Century Gothic"/>
              </a:rPr>
            </a:br>
            <a:r>
              <a:rPr lang="es-ES" sz="1800" b="1" dirty="0">
                <a:solidFill>
                  <a:schemeClr val="dk1"/>
                </a:solidFill>
                <a:latin typeface="Century Gothic"/>
                <a:ea typeface="Century Gothic"/>
                <a:cs typeface="Century Gothic"/>
                <a:sym typeface="Century Gothic"/>
              </a:rPr>
              <a:t>PERTUZ DIAZ </a:t>
            </a:r>
            <a:r>
              <a:rPr lang="es-ES" sz="1800" b="1" dirty="0" err="1">
                <a:solidFill>
                  <a:schemeClr val="dk1"/>
                </a:solidFill>
                <a:latin typeface="Century Gothic"/>
                <a:ea typeface="Century Gothic"/>
                <a:cs typeface="Century Gothic"/>
                <a:sym typeface="Century Gothic"/>
              </a:rPr>
              <a:t>LORYN</a:t>
            </a:r>
            <a:r>
              <a:rPr lang="es-ES" sz="1800" b="1" dirty="0">
                <a:solidFill>
                  <a:schemeClr val="dk1"/>
                </a:solidFill>
                <a:latin typeface="Century Gothic"/>
                <a:ea typeface="Century Gothic"/>
                <a:cs typeface="Century Gothic"/>
                <a:sym typeface="Century Gothic"/>
              </a:rPr>
              <a:t> </a:t>
            </a:r>
            <a:r>
              <a:rPr lang="es-ES" sz="1800" b="1" dirty="0" err="1">
                <a:solidFill>
                  <a:schemeClr val="dk1"/>
                </a:solidFill>
                <a:latin typeface="Century Gothic"/>
                <a:ea typeface="Century Gothic"/>
                <a:cs typeface="Century Gothic"/>
                <a:sym typeface="Century Gothic"/>
              </a:rPr>
              <a:t>JOOL</a:t>
            </a:r>
            <a:endParaRPr sz="1800" b="1" dirty="0">
              <a:solidFill>
                <a:schemeClr val="dk1"/>
              </a:solidFill>
              <a:latin typeface="Century Gothic"/>
              <a:ea typeface="Century Gothic"/>
              <a:cs typeface="Century Gothic"/>
              <a:sym typeface="Century Gothic"/>
            </a:endParaRPr>
          </a:p>
          <a:p>
            <a:pPr marL="0" marR="0" lvl="0" indent="0" algn="ctr" rtl="0">
              <a:lnSpc>
                <a:spcPct val="150000"/>
              </a:lnSpc>
              <a:spcBef>
                <a:spcPts val="0"/>
              </a:spcBef>
              <a:spcAft>
                <a:spcPts val="0"/>
              </a:spcAft>
              <a:buClr>
                <a:schemeClr val="dk1"/>
              </a:buClr>
              <a:buSzPts val="2900"/>
              <a:buFont typeface="Century Gothic"/>
              <a:buNone/>
            </a:pPr>
            <a:r>
              <a:rPr lang="es-MX" sz="1800" dirty="0">
                <a:latin typeface="Century Gothic"/>
                <a:ea typeface="Century Gothic"/>
                <a:cs typeface="Century Gothic"/>
                <a:sym typeface="Century Gothic"/>
              </a:rPr>
              <a:t>Enero 25 de 2020</a:t>
            </a:r>
            <a:endParaRPr sz="1800" dirty="0">
              <a:latin typeface="Century Gothic"/>
              <a:ea typeface="Century Gothic"/>
              <a:cs typeface="Century Gothic"/>
              <a:sym typeface="Century Gothic"/>
            </a:endParaRPr>
          </a:p>
          <a:p>
            <a:pPr marL="0" marR="0" lvl="0" indent="0" algn="ctr" rtl="0">
              <a:lnSpc>
                <a:spcPct val="150000"/>
              </a:lnSpc>
              <a:spcBef>
                <a:spcPts val="0"/>
              </a:spcBef>
              <a:spcAft>
                <a:spcPts val="0"/>
              </a:spcAft>
              <a:buClr>
                <a:schemeClr val="dk1"/>
              </a:buClr>
              <a:buSzPts val="2900"/>
              <a:buFont typeface="Century Gothic"/>
              <a:buNone/>
            </a:pPr>
            <a:endParaRPr sz="1800" b="0" i="0" u="none" strike="noStrike" cap="none" dirty="0">
              <a:solidFill>
                <a:schemeClr val="dk1"/>
              </a:solidFill>
              <a:latin typeface="Calibri"/>
              <a:ea typeface="Calibri"/>
              <a:cs typeface="Calibri"/>
              <a:sym typeface="Calibri"/>
            </a:endParaRPr>
          </a:p>
        </p:txBody>
      </p:sp>
      <p:sp>
        <p:nvSpPr>
          <p:cNvPr id="79" name="Google Shape;79;p16"/>
          <p:cNvSpPr txBox="1"/>
          <p:nvPr/>
        </p:nvSpPr>
        <p:spPr>
          <a:xfrm>
            <a:off x="3158825" y="537875"/>
            <a:ext cx="5535300" cy="1956000"/>
          </a:xfrm>
          <a:prstGeom prst="rect">
            <a:avLst/>
          </a:prstGeom>
          <a:noFill/>
          <a:ln>
            <a:noFill/>
          </a:ln>
        </p:spPr>
        <p:txBody>
          <a:bodyPr spcFirstLastPara="1" wrap="square" lIns="91425" tIns="91425" rIns="91425" bIns="91425" anchor="b" anchorCtr="0">
            <a:noAutofit/>
          </a:bodyPr>
          <a:lstStyle/>
          <a:p>
            <a:pPr marL="0" lvl="0" indent="0" algn="r" rtl="0">
              <a:spcBef>
                <a:spcPts val="0"/>
              </a:spcBef>
              <a:spcAft>
                <a:spcPts val="0"/>
              </a:spcAft>
              <a:buNone/>
            </a:pPr>
            <a:r>
              <a:rPr lang="es-ES" sz="1800" b="1" dirty="0">
                <a:latin typeface="Century Gothic"/>
                <a:ea typeface="Century Gothic"/>
                <a:cs typeface="Century Gothic"/>
                <a:sym typeface="Century Gothic"/>
              </a:rPr>
              <a:t>PROPUESTA DE DISMINUCIÓN DE LA JORNADA LABORAL PARA POTENCIALIZAR LA PRODUCTIVIDAD EN LA EMPRESA ANKER </a:t>
            </a:r>
            <a:r>
              <a:rPr lang="es-ES" sz="1800" b="1" dirty="0" err="1">
                <a:latin typeface="Century Gothic"/>
                <a:ea typeface="Century Gothic"/>
                <a:cs typeface="Century Gothic"/>
                <a:sym typeface="Century Gothic"/>
              </a:rPr>
              <a:t>C&amp;C</a:t>
            </a:r>
            <a:r>
              <a:rPr lang="es-ES" sz="1800" b="1" dirty="0">
                <a:latin typeface="Century Gothic"/>
                <a:ea typeface="Century Gothic"/>
                <a:cs typeface="Century Gothic"/>
                <a:sym typeface="Century Gothic"/>
              </a:rPr>
              <a:t> </a:t>
            </a:r>
            <a:r>
              <a:rPr lang="es-ES" sz="1800" dirty="0">
                <a:latin typeface="Century Gothic"/>
                <a:ea typeface="Century Gothic"/>
                <a:cs typeface="Century Gothic"/>
                <a:sym typeface="Century Gothic"/>
              </a:rPr>
              <a:t> </a:t>
            </a:r>
            <a:endParaRPr sz="1800" b="1" dirty="0">
              <a:latin typeface="Century Gothic"/>
              <a:ea typeface="Century Gothic"/>
              <a:cs typeface="Century Gothic"/>
              <a:sym typeface="Century Gothic"/>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CA5B341-02FF-45EA-B5F1-BA1D603E57A1}"/>
              </a:ext>
            </a:extLst>
          </p:cNvPr>
          <p:cNvSpPr>
            <a:spLocks noGrp="1"/>
          </p:cNvSpPr>
          <p:nvPr>
            <p:ph type="title"/>
          </p:nvPr>
        </p:nvSpPr>
        <p:spPr>
          <a:xfrm>
            <a:off x="503288" y="758830"/>
            <a:ext cx="8520600" cy="763500"/>
          </a:xfrm>
        </p:spPr>
        <p:txBody>
          <a:bodyPr/>
          <a:lstStyle/>
          <a:p>
            <a:pPr algn="ctr"/>
            <a:r>
              <a:rPr lang="es-ES" b="1" dirty="0"/>
              <a:t>PREVENCIONES</a:t>
            </a:r>
            <a:br>
              <a:rPr lang="es-ES" dirty="0"/>
            </a:br>
            <a:br>
              <a:rPr lang="es-ES" dirty="0"/>
            </a:br>
            <a:endParaRPr lang="es-CO" dirty="0"/>
          </a:p>
        </p:txBody>
      </p:sp>
      <p:sp>
        <p:nvSpPr>
          <p:cNvPr id="7" name="Título 1">
            <a:extLst>
              <a:ext uri="{FF2B5EF4-FFF2-40B4-BE49-F238E27FC236}">
                <a16:creationId xmlns:a16="http://schemas.microsoft.com/office/drawing/2014/main" id="{A88D5DA5-96C0-4CC9-B3D3-7A4B319C4EBF}"/>
              </a:ext>
            </a:extLst>
          </p:cNvPr>
          <p:cNvSpPr txBox="1">
            <a:spLocks/>
          </p:cNvSpPr>
          <p:nvPr/>
        </p:nvSpPr>
        <p:spPr>
          <a:xfrm>
            <a:off x="4452435" y="1938205"/>
            <a:ext cx="4231272" cy="416096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endParaRPr lang="es-CO" sz="1800" dirty="0"/>
          </a:p>
          <a:p>
            <a:pPr marL="285750" indent="-285750">
              <a:buFont typeface="Arial" panose="020B0604020202020204" pitchFamily="34" charset="0"/>
              <a:buChar char="•"/>
            </a:pPr>
            <a:r>
              <a:rPr lang="es-CO" sz="1800" b="1" dirty="0"/>
              <a:t>Prevención Primaria: </a:t>
            </a:r>
            <a:r>
              <a:rPr lang="es-CO" sz="1800" dirty="0"/>
              <a:t>Mitigación en factores como lo son la ergonomía, horarios flexibles, diseño del puesto de trabajo.</a:t>
            </a:r>
          </a:p>
          <a:p>
            <a:pPr marL="285750" indent="-285750">
              <a:buFont typeface="Arial" panose="020B0604020202020204" pitchFamily="34" charset="0"/>
              <a:buChar char="•"/>
            </a:pPr>
            <a:r>
              <a:rPr lang="es-CO" sz="1800" b="1" dirty="0"/>
              <a:t>Prevención Secundaria: </a:t>
            </a:r>
            <a:r>
              <a:rPr lang="es-CO" sz="1800" dirty="0"/>
              <a:t>Promover las capacitaciones de los trabajadores.</a:t>
            </a:r>
          </a:p>
          <a:p>
            <a:pPr marL="285750" indent="-285750">
              <a:buFont typeface="Arial" panose="020B0604020202020204" pitchFamily="34" charset="0"/>
              <a:buChar char="•"/>
            </a:pPr>
            <a:r>
              <a:rPr lang="es-CO" sz="1800" b="1" dirty="0"/>
              <a:t>Prevención terciaria: </a:t>
            </a:r>
            <a:r>
              <a:rPr lang="es-CO" sz="1800" dirty="0"/>
              <a:t>mejorar la prestación de los servicios de salud ocupacional.</a:t>
            </a:r>
            <a:br>
              <a:rPr lang="es-ES" sz="1800" dirty="0"/>
            </a:br>
            <a:br>
              <a:rPr lang="es-ES" sz="1800" dirty="0"/>
            </a:br>
            <a:endParaRPr lang="es-ES" sz="1800" dirty="0"/>
          </a:p>
          <a:p>
            <a:pPr algn="ctr"/>
            <a:endParaRPr lang="es-ES" sz="1800" dirty="0"/>
          </a:p>
          <a:p>
            <a:pPr algn="ctr"/>
            <a:endParaRPr lang="es-ES" sz="1800" dirty="0"/>
          </a:p>
          <a:p>
            <a:pPr algn="ctr"/>
            <a:endParaRPr lang="es-ES" sz="1800" dirty="0"/>
          </a:p>
        </p:txBody>
      </p:sp>
      <p:pic>
        <p:nvPicPr>
          <p:cNvPr id="4" name="Picture 3">
            <a:extLst>
              <a:ext uri="{FF2B5EF4-FFF2-40B4-BE49-F238E27FC236}">
                <a16:creationId xmlns:a16="http://schemas.microsoft.com/office/drawing/2014/main" id="{57AA43D0-2A7F-4C64-8D9A-16F9DBFEB546}"/>
              </a:ext>
            </a:extLst>
          </p:cNvPr>
          <p:cNvPicPr>
            <a:picLocks noChangeAspect="1"/>
          </p:cNvPicPr>
          <p:nvPr/>
        </p:nvPicPr>
        <p:blipFill>
          <a:blip r:embed="rId2"/>
          <a:stretch>
            <a:fillRect/>
          </a:stretch>
        </p:blipFill>
        <p:spPr>
          <a:xfrm>
            <a:off x="216339" y="2743200"/>
            <a:ext cx="4355661" cy="2201206"/>
          </a:xfrm>
          <a:prstGeom prst="rect">
            <a:avLst/>
          </a:prstGeom>
        </p:spPr>
      </p:pic>
    </p:spTree>
    <p:extLst>
      <p:ext uri="{BB962C8B-B14F-4D97-AF65-F5344CB8AC3E}">
        <p14:creationId xmlns:p14="http://schemas.microsoft.com/office/powerpoint/2010/main" val="753093168"/>
      </p:ext>
    </p:extLst>
  </p:cSld>
  <p:clrMapOvr>
    <a:masterClrMapping/>
  </p:clrMapOvr>
  <p:transition spd="slow">
    <p:push/>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CA5B341-02FF-45EA-B5F1-BA1D603E57A1}"/>
              </a:ext>
            </a:extLst>
          </p:cNvPr>
          <p:cNvSpPr>
            <a:spLocks noGrp="1"/>
          </p:cNvSpPr>
          <p:nvPr>
            <p:ph type="title"/>
          </p:nvPr>
        </p:nvSpPr>
        <p:spPr>
          <a:xfrm>
            <a:off x="503288" y="758830"/>
            <a:ext cx="8520600" cy="763500"/>
          </a:xfrm>
        </p:spPr>
        <p:txBody>
          <a:bodyPr/>
          <a:lstStyle/>
          <a:p>
            <a:pPr algn="ctr"/>
            <a:r>
              <a:rPr lang="es-ES" dirty="0"/>
              <a:t>METODOLOGÍA</a:t>
            </a:r>
            <a:br>
              <a:rPr lang="es-ES" dirty="0"/>
            </a:br>
            <a:br>
              <a:rPr lang="es-ES" dirty="0"/>
            </a:br>
            <a:endParaRPr lang="es-CO" dirty="0"/>
          </a:p>
        </p:txBody>
      </p:sp>
      <p:sp>
        <p:nvSpPr>
          <p:cNvPr id="7" name="Título 1">
            <a:extLst>
              <a:ext uri="{FF2B5EF4-FFF2-40B4-BE49-F238E27FC236}">
                <a16:creationId xmlns:a16="http://schemas.microsoft.com/office/drawing/2014/main" id="{A88D5DA5-96C0-4CC9-B3D3-7A4B319C4EBF}"/>
              </a:ext>
            </a:extLst>
          </p:cNvPr>
          <p:cNvSpPr txBox="1">
            <a:spLocks/>
          </p:cNvSpPr>
          <p:nvPr/>
        </p:nvSpPr>
        <p:spPr>
          <a:xfrm>
            <a:off x="623400" y="1165778"/>
            <a:ext cx="8520600" cy="763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br>
              <a:rPr lang="es-ES" dirty="0"/>
            </a:br>
            <a:r>
              <a:rPr lang="es-ES" sz="1800" b="1" dirty="0"/>
              <a:t>Línea de investigación: </a:t>
            </a:r>
            <a:r>
              <a:rPr lang="es-ES" sz="1800" dirty="0"/>
              <a:t>Desarrollo económico y calidad de vida</a:t>
            </a:r>
            <a:br>
              <a:rPr lang="es-ES" sz="1800" dirty="0"/>
            </a:br>
            <a:endParaRPr lang="es-ES" sz="1800" dirty="0"/>
          </a:p>
          <a:p>
            <a:pPr algn="ctr"/>
            <a:endParaRPr lang="es-ES" sz="1800" dirty="0"/>
          </a:p>
          <a:p>
            <a:pPr algn="ctr"/>
            <a:endParaRPr lang="es-ES" sz="1800" dirty="0"/>
          </a:p>
          <a:p>
            <a:pPr algn="ctr"/>
            <a:endParaRPr lang="es-ES" sz="1800" dirty="0"/>
          </a:p>
          <a:p>
            <a:pPr algn="ctr"/>
            <a:endParaRPr lang="es-ES" sz="1800" dirty="0"/>
          </a:p>
          <a:p>
            <a:pPr algn="ctr"/>
            <a:endParaRPr lang="es-ES" sz="1800" dirty="0"/>
          </a:p>
          <a:p>
            <a:pPr algn="ctr"/>
            <a:endParaRPr lang="es-ES" sz="1800" dirty="0"/>
          </a:p>
          <a:p>
            <a:pPr algn="ctr"/>
            <a:r>
              <a:rPr lang="es-ES" sz="1800" b="1" dirty="0"/>
              <a:t>Tipo de investigación: </a:t>
            </a:r>
            <a:r>
              <a:rPr lang="es-ES" sz="1800" dirty="0"/>
              <a:t>Fenomenológica</a:t>
            </a:r>
          </a:p>
          <a:p>
            <a:pPr algn="ctr"/>
            <a:br>
              <a:rPr lang="es-ES" dirty="0"/>
            </a:br>
            <a:endParaRPr lang="es-CO" dirty="0"/>
          </a:p>
        </p:txBody>
      </p:sp>
      <p:pic>
        <p:nvPicPr>
          <p:cNvPr id="9218" name="Picture 2" descr="Resultado de imagen para tipo de investigacion fenomenologica">
            <a:extLst>
              <a:ext uri="{FF2B5EF4-FFF2-40B4-BE49-F238E27FC236}">
                <a16:creationId xmlns:a16="http://schemas.microsoft.com/office/drawing/2014/main" id="{D1AB40AB-C7E7-4559-881C-E24771CAFC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4786" y="4235671"/>
            <a:ext cx="2194425" cy="2194425"/>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Resultado de imagen para desarrollo economico y calidad de vida">
            <a:extLst>
              <a:ext uri="{FF2B5EF4-FFF2-40B4-BE49-F238E27FC236}">
                <a16:creationId xmlns:a16="http://schemas.microsoft.com/office/drawing/2014/main" id="{C1C2DAC7-8DB4-4D7A-9CFB-5885FDC135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4841" y="1996331"/>
            <a:ext cx="2394313" cy="15788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3578640"/>
      </p:ext>
    </p:extLst>
  </p:cSld>
  <p:clrMapOvr>
    <a:masterClrMapping/>
  </p:clrMapOvr>
  <p:transition spd="slow">
    <p:push/>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CA5B341-02FF-45EA-B5F1-BA1D603E57A1}"/>
              </a:ext>
            </a:extLst>
          </p:cNvPr>
          <p:cNvSpPr>
            <a:spLocks noGrp="1"/>
          </p:cNvSpPr>
          <p:nvPr>
            <p:ph type="title"/>
          </p:nvPr>
        </p:nvSpPr>
        <p:spPr>
          <a:xfrm>
            <a:off x="503288" y="758830"/>
            <a:ext cx="8520600" cy="763500"/>
          </a:xfrm>
        </p:spPr>
        <p:txBody>
          <a:bodyPr/>
          <a:lstStyle/>
          <a:p>
            <a:pPr algn="ctr"/>
            <a:r>
              <a:rPr lang="es-ES" dirty="0"/>
              <a:t>METODOLOGÍA</a:t>
            </a:r>
            <a:br>
              <a:rPr lang="es-ES" dirty="0"/>
            </a:br>
            <a:br>
              <a:rPr lang="es-ES" dirty="0"/>
            </a:br>
            <a:endParaRPr lang="es-CO" dirty="0"/>
          </a:p>
        </p:txBody>
      </p:sp>
      <p:sp>
        <p:nvSpPr>
          <p:cNvPr id="7" name="Título 1">
            <a:extLst>
              <a:ext uri="{FF2B5EF4-FFF2-40B4-BE49-F238E27FC236}">
                <a16:creationId xmlns:a16="http://schemas.microsoft.com/office/drawing/2014/main" id="{A88D5DA5-96C0-4CC9-B3D3-7A4B319C4EBF}"/>
              </a:ext>
            </a:extLst>
          </p:cNvPr>
          <p:cNvSpPr txBox="1">
            <a:spLocks/>
          </p:cNvSpPr>
          <p:nvPr/>
        </p:nvSpPr>
        <p:spPr>
          <a:xfrm>
            <a:off x="311700" y="1504670"/>
            <a:ext cx="8520600" cy="763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457200" indent="-457200" algn="ctr">
              <a:buFont typeface="Wingdings" panose="05000000000000000000" pitchFamily="2" charset="2"/>
              <a:buChar char="ü"/>
            </a:pPr>
            <a:r>
              <a:rPr lang="es-ES" sz="1800" b="1" dirty="0"/>
              <a:t>Enfoque de la investigación</a:t>
            </a:r>
          </a:p>
          <a:p>
            <a:pPr marL="457200" indent="-457200" algn="ctr">
              <a:buFont typeface="Wingdings" panose="05000000000000000000" pitchFamily="2" charset="2"/>
              <a:buChar char="ü"/>
            </a:pPr>
            <a:endParaRPr lang="es-ES" sz="1800" b="1" dirty="0"/>
          </a:p>
          <a:p>
            <a:pPr algn="ctr"/>
            <a:br>
              <a:rPr lang="es-ES" sz="1800" dirty="0"/>
            </a:br>
            <a:endParaRPr lang="es-ES" sz="1800" dirty="0"/>
          </a:p>
          <a:p>
            <a:pPr algn="ctr"/>
            <a:endParaRPr lang="es-ES" sz="1800" dirty="0"/>
          </a:p>
          <a:p>
            <a:pPr algn="ctr"/>
            <a:endParaRPr lang="es-ES" sz="1800" dirty="0"/>
          </a:p>
          <a:p>
            <a:pPr algn="ctr"/>
            <a:endParaRPr lang="es-ES" sz="1800" dirty="0"/>
          </a:p>
          <a:p>
            <a:pPr algn="ctr"/>
            <a:endParaRPr lang="es-ES" sz="1800" dirty="0"/>
          </a:p>
          <a:p>
            <a:pPr algn="ctr"/>
            <a:endParaRPr lang="es-ES" sz="1800" dirty="0"/>
          </a:p>
          <a:p>
            <a:pPr algn="ctr"/>
            <a:endParaRPr lang="es-ES" sz="1800" dirty="0"/>
          </a:p>
          <a:p>
            <a:pPr marL="285750" indent="-285750" algn="ctr">
              <a:buFont typeface="Wingdings" panose="05000000000000000000" pitchFamily="2" charset="2"/>
              <a:buChar char="ü"/>
            </a:pPr>
            <a:r>
              <a:rPr lang="es-ES" sz="1800" b="1" dirty="0"/>
              <a:t>Diseño a utilizar</a:t>
            </a:r>
          </a:p>
          <a:p>
            <a:pPr algn="ctr"/>
            <a:br>
              <a:rPr lang="es-ES" dirty="0"/>
            </a:br>
            <a:r>
              <a:rPr lang="es-CO" sz="1100" dirty="0"/>
              <a:t>Las siguientes fases dan a conocer desde el punto de vista metodológico la estructura de la investigación del proyecto a través de los objetivos específicos, este diseño consta de fases en la cuales se especifica lo que se quiere realizar con el proyecto de grado y una serie estructurada de actividades a realizar dentro del marco exploratorio, de tal modo que conlleve a resultados satisfactorios para así considerar una posibilidad de eficacia del sistema a optar en ANKER </a:t>
            </a:r>
            <a:r>
              <a:rPr lang="es-CO" sz="1100" dirty="0" err="1"/>
              <a:t>C&amp;C</a:t>
            </a:r>
            <a:endParaRPr lang="es-CO" sz="1100" dirty="0"/>
          </a:p>
        </p:txBody>
      </p:sp>
      <p:pic>
        <p:nvPicPr>
          <p:cNvPr id="10242" name="Picture 2" descr="Resultado de imagen para enfoque de investigación cualitativo">
            <a:extLst>
              <a:ext uri="{FF2B5EF4-FFF2-40B4-BE49-F238E27FC236}">
                <a16:creationId xmlns:a16="http://schemas.microsoft.com/office/drawing/2014/main" id="{88792F76-F718-4DE3-ACB5-6D4604F85F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1951" y="1929278"/>
            <a:ext cx="2943497" cy="2207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556711"/>
      </p:ext>
    </p:extLst>
  </p:cSld>
  <p:clrMapOvr>
    <a:masterClrMapping/>
  </p:clrMapOvr>
  <p:transition spd="slow">
    <p:push/>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B0ED5A-91E8-4C7C-B1BC-DBD5208F43A7}"/>
              </a:ext>
            </a:extLst>
          </p:cNvPr>
          <p:cNvSpPr>
            <a:spLocks noGrp="1"/>
          </p:cNvSpPr>
          <p:nvPr>
            <p:ph type="title"/>
          </p:nvPr>
        </p:nvSpPr>
        <p:spPr>
          <a:xfrm>
            <a:off x="407494" y="1861923"/>
            <a:ext cx="8520600" cy="1122300"/>
          </a:xfrm>
        </p:spPr>
        <p:txBody>
          <a:bodyPr/>
          <a:lstStyle/>
          <a:p>
            <a:r>
              <a:rPr lang="es-ES" dirty="0"/>
              <a:t>PROPUESTA DE IMPLEMENTACIÓN</a:t>
            </a:r>
            <a:br>
              <a:rPr lang="es-ES" dirty="0"/>
            </a:br>
            <a:br>
              <a:rPr lang="es-ES" dirty="0"/>
            </a:br>
            <a:endParaRPr lang="es-CO" dirty="0"/>
          </a:p>
        </p:txBody>
      </p:sp>
      <p:pic>
        <p:nvPicPr>
          <p:cNvPr id="3" name="Imagen 2">
            <a:extLst>
              <a:ext uri="{FF2B5EF4-FFF2-40B4-BE49-F238E27FC236}">
                <a16:creationId xmlns:a16="http://schemas.microsoft.com/office/drawing/2014/main" id="{B151A5D8-945A-424C-B8A5-D8D1E2B789A2}"/>
              </a:ext>
            </a:extLst>
          </p:cNvPr>
          <p:cNvPicPr>
            <a:picLocks noChangeAspect="1"/>
          </p:cNvPicPr>
          <p:nvPr/>
        </p:nvPicPr>
        <p:blipFill>
          <a:blip r:embed="rId2"/>
          <a:stretch>
            <a:fillRect/>
          </a:stretch>
        </p:blipFill>
        <p:spPr>
          <a:xfrm>
            <a:off x="1685294" y="2423073"/>
            <a:ext cx="5773412" cy="2011854"/>
          </a:xfrm>
          <a:prstGeom prst="rect">
            <a:avLst/>
          </a:prstGeom>
        </p:spPr>
      </p:pic>
    </p:spTree>
    <p:extLst>
      <p:ext uri="{BB962C8B-B14F-4D97-AF65-F5344CB8AC3E}">
        <p14:creationId xmlns:p14="http://schemas.microsoft.com/office/powerpoint/2010/main" val="36204004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B0ED5A-91E8-4C7C-B1BC-DBD5208F43A7}"/>
              </a:ext>
            </a:extLst>
          </p:cNvPr>
          <p:cNvSpPr>
            <a:spLocks noGrp="1"/>
          </p:cNvSpPr>
          <p:nvPr>
            <p:ph type="title"/>
          </p:nvPr>
        </p:nvSpPr>
        <p:spPr>
          <a:xfrm>
            <a:off x="451037" y="2136965"/>
            <a:ext cx="8520600" cy="1122300"/>
          </a:xfrm>
        </p:spPr>
        <p:txBody>
          <a:bodyPr/>
          <a:lstStyle/>
          <a:p>
            <a:r>
              <a:rPr lang="es-ES" dirty="0"/>
              <a:t>PROPUESTA DE IMPLEMENTACIÓN</a:t>
            </a:r>
            <a:br>
              <a:rPr lang="es-ES" dirty="0"/>
            </a:br>
            <a:br>
              <a:rPr lang="es-ES" dirty="0"/>
            </a:br>
            <a:r>
              <a:rPr lang="es-ES" sz="1800" dirty="0"/>
              <a:t>PRESUPUESTO</a:t>
            </a:r>
            <a:br>
              <a:rPr lang="es-ES" dirty="0"/>
            </a:br>
            <a:br>
              <a:rPr lang="es-ES" dirty="0"/>
            </a:br>
            <a:endParaRPr lang="es-CO" dirty="0"/>
          </a:p>
        </p:txBody>
      </p:sp>
      <p:pic>
        <p:nvPicPr>
          <p:cNvPr id="4" name="Imagen 3">
            <a:extLst>
              <a:ext uri="{FF2B5EF4-FFF2-40B4-BE49-F238E27FC236}">
                <a16:creationId xmlns:a16="http://schemas.microsoft.com/office/drawing/2014/main" id="{0CB689B3-8C98-4428-A28A-3631907AE72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600200" y="3259265"/>
            <a:ext cx="5943600" cy="2918914"/>
          </a:xfrm>
          <a:prstGeom prst="rect">
            <a:avLst/>
          </a:prstGeom>
          <a:noFill/>
          <a:ln>
            <a:noFill/>
          </a:ln>
        </p:spPr>
      </p:pic>
    </p:spTree>
    <p:extLst>
      <p:ext uri="{BB962C8B-B14F-4D97-AF65-F5344CB8AC3E}">
        <p14:creationId xmlns:p14="http://schemas.microsoft.com/office/powerpoint/2010/main" val="30143122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058897-DB22-43B0-8CFE-6F0ADD6C9A92}"/>
              </a:ext>
            </a:extLst>
          </p:cNvPr>
          <p:cNvSpPr>
            <a:spLocks noGrp="1"/>
          </p:cNvSpPr>
          <p:nvPr>
            <p:ph type="title"/>
          </p:nvPr>
        </p:nvSpPr>
        <p:spPr/>
        <p:txBody>
          <a:bodyPr/>
          <a:lstStyle/>
          <a:p>
            <a:pPr algn="ctr"/>
            <a:r>
              <a:rPr lang="es-ES" dirty="0"/>
              <a:t>CONCLUSIONES</a:t>
            </a:r>
            <a:br>
              <a:rPr lang="es-ES" dirty="0"/>
            </a:br>
            <a:endParaRPr lang="es-CO" dirty="0"/>
          </a:p>
        </p:txBody>
      </p:sp>
      <p:sp>
        <p:nvSpPr>
          <p:cNvPr id="3" name="Marcador de texto 2">
            <a:extLst>
              <a:ext uri="{FF2B5EF4-FFF2-40B4-BE49-F238E27FC236}">
                <a16:creationId xmlns:a16="http://schemas.microsoft.com/office/drawing/2014/main" id="{B41CCAD4-D1A2-435D-8626-D7B3EC502670}"/>
              </a:ext>
            </a:extLst>
          </p:cNvPr>
          <p:cNvSpPr>
            <a:spLocks noGrp="1"/>
          </p:cNvSpPr>
          <p:nvPr>
            <p:ph type="body" idx="1"/>
          </p:nvPr>
        </p:nvSpPr>
        <p:spPr/>
        <p:txBody>
          <a:bodyPr/>
          <a:lstStyle/>
          <a:p>
            <a:pPr algn="just"/>
            <a:r>
              <a:rPr lang="es-CO" sz="1200" dirty="0"/>
              <a:t>Es difícil determinar en este momento los resultados que se obtendrían con la implementación; sin embargo, según la investigación realizada, el éxito es tangible en los países ya mencionados como lo son Alemania, Francia y Portugal en los que se ha implementado la reducción laboral y esto ha generado beneficios tanto para las empresas como para los empleados, permitiendo concluir que trabajar más horas no implica aumentar la productividad.</a:t>
            </a:r>
          </a:p>
          <a:p>
            <a:pPr algn="just"/>
            <a:endParaRPr lang="es-CO" sz="1200" dirty="0"/>
          </a:p>
          <a:p>
            <a:pPr algn="just"/>
            <a:r>
              <a:rPr lang="es-CO" sz="1200" dirty="0"/>
              <a:t>En el desarrollo de esta investigación se estableció la metodología para implementar esta propuesta, la cual requiere de 5 meses para determinar su viabilidad. En el cronograma se establecen las actividades necesarias para desarrollar las fases propuestas, de igual forma el presupuesto que da una guía sobre la inversión inicial para poner en práctica la propuesta</a:t>
            </a:r>
          </a:p>
        </p:txBody>
      </p:sp>
      <p:sp>
        <p:nvSpPr>
          <p:cNvPr id="4" name="Marcador de texto 3">
            <a:extLst>
              <a:ext uri="{FF2B5EF4-FFF2-40B4-BE49-F238E27FC236}">
                <a16:creationId xmlns:a16="http://schemas.microsoft.com/office/drawing/2014/main" id="{24CCF048-5569-4C95-A342-EDC1FA98143F}"/>
              </a:ext>
            </a:extLst>
          </p:cNvPr>
          <p:cNvSpPr>
            <a:spLocks noGrp="1"/>
          </p:cNvSpPr>
          <p:nvPr>
            <p:ph type="body" idx="2"/>
          </p:nvPr>
        </p:nvSpPr>
        <p:spPr/>
        <p:txBody>
          <a:bodyPr/>
          <a:lstStyle/>
          <a:p>
            <a:endParaRPr lang="es-CO" dirty="0"/>
          </a:p>
        </p:txBody>
      </p:sp>
      <p:pic>
        <p:nvPicPr>
          <p:cNvPr id="12290" name="Picture 2" descr="Resultado de imagen para horarios flexibles como estrategia para mejorar la productividad y reducir la rotación">
            <a:extLst>
              <a:ext uri="{FF2B5EF4-FFF2-40B4-BE49-F238E27FC236}">
                <a16:creationId xmlns:a16="http://schemas.microsoft.com/office/drawing/2014/main" id="{C5551046-1186-4D56-BA92-D4C4AD0EBB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32400" y="4072533"/>
            <a:ext cx="2266950" cy="2019300"/>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Resultado de imagen para horarios flexibles como estrategia para mejorar la productividad y reducir la rotación">
            <a:extLst>
              <a:ext uri="{FF2B5EF4-FFF2-40B4-BE49-F238E27FC236}">
                <a16:creationId xmlns:a16="http://schemas.microsoft.com/office/drawing/2014/main" id="{DA94C2C5-4F75-480B-B1B5-EE0FB6971E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5543" y="1805062"/>
            <a:ext cx="2505075" cy="1819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98014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A6021A-0928-47EA-95B1-CAE1E88FEA07}"/>
              </a:ext>
            </a:extLst>
          </p:cNvPr>
          <p:cNvSpPr>
            <a:spLocks noGrp="1"/>
          </p:cNvSpPr>
          <p:nvPr>
            <p:ph type="title"/>
          </p:nvPr>
        </p:nvSpPr>
        <p:spPr/>
        <p:txBody>
          <a:bodyPr/>
          <a:lstStyle/>
          <a:p>
            <a:r>
              <a:rPr lang="es-ES" dirty="0"/>
              <a:t>GRACIAS</a:t>
            </a:r>
            <a:endParaRPr lang="es-CO" dirty="0"/>
          </a:p>
        </p:txBody>
      </p:sp>
    </p:spTree>
    <p:extLst>
      <p:ext uri="{BB962C8B-B14F-4D97-AF65-F5344CB8AC3E}">
        <p14:creationId xmlns:p14="http://schemas.microsoft.com/office/powerpoint/2010/main" val="10771164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10"/>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E8C901-2EED-46A5-B4B6-73CAC054F403}"/>
              </a:ext>
            </a:extLst>
          </p:cNvPr>
          <p:cNvSpPr>
            <a:spLocks noGrp="1"/>
          </p:cNvSpPr>
          <p:nvPr>
            <p:ph type="title"/>
          </p:nvPr>
        </p:nvSpPr>
        <p:spPr>
          <a:xfrm>
            <a:off x="381368" y="1387393"/>
            <a:ext cx="8520600" cy="1122300"/>
          </a:xfrm>
        </p:spPr>
        <p:txBody>
          <a:bodyPr/>
          <a:lstStyle/>
          <a:p>
            <a:pPr algn="l"/>
            <a:br>
              <a:rPr lang="es-CO" sz="1400" dirty="0"/>
            </a:br>
            <a:br>
              <a:rPr lang="es-CO" sz="1600" dirty="0"/>
            </a:br>
            <a:br>
              <a:rPr lang="es-CO" sz="1600" dirty="0"/>
            </a:br>
            <a:br>
              <a:rPr lang="es-CO" sz="1600" dirty="0"/>
            </a:br>
            <a:br>
              <a:rPr lang="es-CO" sz="1600" dirty="0"/>
            </a:br>
            <a:br>
              <a:rPr lang="es-CO" sz="1600" dirty="0"/>
            </a:br>
            <a:br>
              <a:rPr lang="es-CO" sz="1600" dirty="0"/>
            </a:br>
            <a:br>
              <a:rPr lang="es-CO" sz="1600" dirty="0"/>
            </a:br>
            <a:br>
              <a:rPr lang="es-CO" sz="1600" dirty="0"/>
            </a:br>
            <a:br>
              <a:rPr lang="es-CO" sz="1600" dirty="0"/>
            </a:br>
            <a:br>
              <a:rPr lang="es-CO" sz="1600" dirty="0"/>
            </a:br>
            <a:r>
              <a:rPr lang="es-ES" sz="1600" dirty="0"/>
              <a:t>Esta propuesta está encaminada a generar un crecimiento laboral y empresarial sin afectar la productividad de la empresa; y es que contario a lo que se cree, pasar más horas en la oficina no es sinónimo de productividad.</a:t>
            </a:r>
            <a:br>
              <a:rPr lang="es-ES" dirty="0"/>
            </a:br>
            <a:br>
              <a:rPr lang="es-ES" dirty="0"/>
            </a:br>
            <a:br>
              <a:rPr lang="es-ES" dirty="0"/>
            </a:br>
            <a:endParaRPr lang="es-CO" dirty="0"/>
          </a:p>
        </p:txBody>
      </p:sp>
      <p:pic>
        <p:nvPicPr>
          <p:cNvPr id="1030" name="Picture 6" descr="Resultado de imagen para productividad de las empresas en colombia">
            <a:extLst>
              <a:ext uri="{FF2B5EF4-FFF2-40B4-BE49-F238E27FC236}">
                <a16:creationId xmlns:a16="http://schemas.microsoft.com/office/drawing/2014/main" id="{79F0C0DF-946F-4C5A-99CA-C90B827A0F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6366" y="3053684"/>
            <a:ext cx="3231267" cy="2428067"/>
          </a:xfrm>
          <a:prstGeom prst="rect">
            <a:avLst/>
          </a:prstGeom>
          <a:noFill/>
          <a:extLst>
            <a:ext uri="{909E8E84-426E-40DD-AFC4-6F175D3DCCD1}">
              <a14:hiddenFill xmlns:a14="http://schemas.microsoft.com/office/drawing/2010/main">
                <a:solidFill>
                  <a:srgbClr val="FFFFFF"/>
                </a:solidFill>
              </a14:hiddenFill>
            </a:ext>
          </a:extLst>
        </p:spPr>
      </p:pic>
      <p:sp>
        <p:nvSpPr>
          <p:cNvPr id="4" name="Título 1">
            <a:extLst>
              <a:ext uri="{FF2B5EF4-FFF2-40B4-BE49-F238E27FC236}">
                <a16:creationId xmlns:a16="http://schemas.microsoft.com/office/drawing/2014/main" id="{D45A086B-DDC6-4D57-BD9C-1B16A2B30AAC}"/>
              </a:ext>
            </a:extLst>
          </p:cNvPr>
          <p:cNvSpPr txBox="1">
            <a:spLocks/>
          </p:cNvSpPr>
          <p:nvPr/>
        </p:nvSpPr>
        <p:spPr>
          <a:xfrm>
            <a:off x="381368" y="330641"/>
            <a:ext cx="8379454" cy="304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br>
              <a:rPr lang="es-CO" sz="1600" dirty="0"/>
            </a:br>
            <a:br>
              <a:rPr lang="es-CO" sz="1600" dirty="0"/>
            </a:br>
            <a:br>
              <a:rPr lang="es-CO" sz="1600" dirty="0"/>
            </a:br>
            <a:br>
              <a:rPr lang="es-CO" sz="1600" dirty="0"/>
            </a:br>
            <a:br>
              <a:rPr lang="es-CO" sz="1600" dirty="0"/>
            </a:br>
            <a:br>
              <a:rPr lang="es-CO" sz="1600" dirty="0"/>
            </a:br>
            <a:br>
              <a:rPr lang="es-CO" sz="1600" dirty="0"/>
            </a:br>
            <a:br>
              <a:rPr lang="es-CO" sz="1600" dirty="0"/>
            </a:br>
            <a:r>
              <a:rPr lang="es-CO" sz="3200" b="1" dirty="0"/>
              <a:t>INTRODUCCIÓN</a:t>
            </a:r>
          </a:p>
        </p:txBody>
      </p:sp>
    </p:spTree>
    <p:extLst>
      <p:ext uri="{BB962C8B-B14F-4D97-AF65-F5344CB8AC3E}">
        <p14:creationId xmlns:p14="http://schemas.microsoft.com/office/powerpoint/2010/main" val="30659375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5415CFF-4739-4088-BD6B-D64F2E6BE315}"/>
              </a:ext>
            </a:extLst>
          </p:cNvPr>
          <p:cNvSpPr>
            <a:spLocks noGrp="1"/>
          </p:cNvSpPr>
          <p:nvPr>
            <p:ph type="title"/>
          </p:nvPr>
        </p:nvSpPr>
        <p:spPr>
          <a:xfrm>
            <a:off x="250740" y="1126085"/>
            <a:ext cx="8520600" cy="1122300"/>
          </a:xfrm>
        </p:spPr>
        <p:txBody>
          <a:bodyPr/>
          <a:lstStyle/>
          <a:p>
            <a:r>
              <a:rPr lang="es-ES" b="1" dirty="0"/>
              <a:t>OBJETIVOS</a:t>
            </a:r>
            <a:endParaRPr lang="es-CO" b="1" dirty="0"/>
          </a:p>
        </p:txBody>
      </p:sp>
      <p:sp>
        <p:nvSpPr>
          <p:cNvPr id="3" name="Título 1">
            <a:extLst>
              <a:ext uri="{FF2B5EF4-FFF2-40B4-BE49-F238E27FC236}">
                <a16:creationId xmlns:a16="http://schemas.microsoft.com/office/drawing/2014/main" id="{115A4450-4BE5-4C00-851B-22C2639A42F5}"/>
              </a:ext>
            </a:extLst>
          </p:cNvPr>
          <p:cNvSpPr txBox="1">
            <a:spLocks/>
          </p:cNvSpPr>
          <p:nvPr/>
        </p:nvSpPr>
        <p:spPr>
          <a:xfrm>
            <a:off x="311700" y="2404170"/>
            <a:ext cx="8520600" cy="220544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pPr algn="l"/>
            <a:br>
              <a:rPr lang="es-ES" dirty="0"/>
            </a:br>
            <a:br>
              <a:rPr lang="es-ES" b="1" dirty="0"/>
            </a:br>
            <a:r>
              <a:rPr lang="es-ES" sz="1600" b="1" dirty="0"/>
              <a:t>OBJETIVO GENERAL</a:t>
            </a:r>
          </a:p>
          <a:p>
            <a:pPr algn="l"/>
            <a:endParaRPr lang="es-ES" sz="1800" b="1" dirty="0"/>
          </a:p>
          <a:p>
            <a:pPr marL="342900" indent="-342900" algn="l">
              <a:buFont typeface="Arial" panose="020B0604020202020204" pitchFamily="34" charset="0"/>
              <a:buChar char="•"/>
            </a:pPr>
            <a:r>
              <a:rPr lang="es-ES" sz="1600" dirty="0"/>
              <a:t>Proponer la disminución laboral a 6 horas para potencializar la productividad y competitividad en la empresa ANKER Consultoría y Construcción.</a:t>
            </a:r>
          </a:p>
          <a:p>
            <a:pPr algn="l"/>
            <a:br>
              <a:rPr lang="es-ES" sz="1600" b="1" dirty="0"/>
            </a:br>
            <a:r>
              <a:rPr lang="es-ES" sz="1600" b="1" dirty="0"/>
              <a:t>OBJETIVOS ESPECÍFICOS</a:t>
            </a:r>
          </a:p>
          <a:p>
            <a:pPr algn="l"/>
            <a:endParaRPr lang="es-ES" sz="1600" b="1" dirty="0"/>
          </a:p>
          <a:p>
            <a:pPr marL="342900" indent="-342900" algn="l">
              <a:buFont typeface="Arial" panose="020B0604020202020204" pitchFamily="34" charset="0"/>
              <a:buChar char="•"/>
            </a:pPr>
            <a:r>
              <a:rPr lang="es-ES" sz="1600" dirty="0"/>
              <a:t>Reconocer las ventajas que ofrece la reducción de la jornada laboral, teniendo en como referencia lo países en los que ya lo aplican.</a:t>
            </a:r>
          </a:p>
          <a:p>
            <a:pPr marL="342900" indent="-342900" algn="l">
              <a:buFont typeface="Arial" panose="020B0604020202020204" pitchFamily="34" charset="0"/>
              <a:buChar char="•"/>
            </a:pPr>
            <a:endParaRPr lang="es-ES" sz="1600" dirty="0"/>
          </a:p>
          <a:p>
            <a:pPr marL="342900" indent="-342900" algn="l">
              <a:buFont typeface="Arial" panose="020B0604020202020204" pitchFamily="34" charset="0"/>
              <a:buChar char="•"/>
            </a:pPr>
            <a:r>
              <a:rPr lang="es-ES" sz="1600" dirty="0"/>
              <a:t>Revisar la productividad eficacia y eficiencia que se obtiene al reducir las horas laborales estipuladas por la ley colombiana.</a:t>
            </a:r>
          </a:p>
          <a:p>
            <a:pPr algn="l"/>
            <a:endParaRPr lang="es-ES" sz="1600" dirty="0"/>
          </a:p>
          <a:p>
            <a:pPr marL="342900" indent="-342900" algn="l">
              <a:buFont typeface="Arial" panose="020B0604020202020204" pitchFamily="34" charset="0"/>
              <a:buChar char="•"/>
            </a:pPr>
            <a:r>
              <a:rPr lang="es-ES" sz="1600" dirty="0"/>
              <a:t>Exponer la propuesta de implementación: ¿Cómo se hará?¿Cual será la inversión inicial y el tiempo que llevará realizar la prueba piloto  en la empresa Colombiana </a:t>
            </a:r>
            <a:r>
              <a:rPr lang="es-ES" sz="1600" dirty="0" err="1"/>
              <a:t>C&amp;C</a:t>
            </a:r>
            <a:r>
              <a:rPr lang="es-ES" sz="1600" dirty="0"/>
              <a:t>.</a:t>
            </a:r>
            <a:endParaRPr lang="es-CO" sz="1600" dirty="0"/>
          </a:p>
        </p:txBody>
      </p:sp>
    </p:spTree>
    <p:extLst>
      <p:ext uri="{BB962C8B-B14F-4D97-AF65-F5344CB8AC3E}">
        <p14:creationId xmlns:p14="http://schemas.microsoft.com/office/powerpoint/2010/main" val="13474294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379AB3-F205-433A-960D-8D495D7C61AF}"/>
              </a:ext>
            </a:extLst>
          </p:cNvPr>
          <p:cNvSpPr>
            <a:spLocks noGrp="1"/>
          </p:cNvSpPr>
          <p:nvPr>
            <p:ph type="title"/>
          </p:nvPr>
        </p:nvSpPr>
        <p:spPr>
          <a:xfrm>
            <a:off x="311700" y="2504730"/>
            <a:ext cx="8520600" cy="1442943"/>
          </a:xfrm>
        </p:spPr>
        <p:txBody>
          <a:bodyPr/>
          <a:lstStyle/>
          <a:p>
            <a:r>
              <a:rPr lang="es-ES" dirty="0"/>
              <a:t>PREGUNTA DE INVESTIGACIÓN</a:t>
            </a:r>
            <a:br>
              <a:rPr lang="es-ES" dirty="0"/>
            </a:br>
            <a:br>
              <a:rPr lang="es-ES" sz="2000" dirty="0"/>
            </a:br>
            <a:r>
              <a:rPr lang="es-CO" sz="1800" dirty="0"/>
              <a:t>La ley 50 de 1990, en su artículo 22 contempló:</a:t>
            </a:r>
            <a:br>
              <a:rPr lang="es-CO" sz="1800" dirty="0"/>
            </a:br>
            <a:r>
              <a:rPr lang="es-CO" sz="1600" i="1" dirty="0"/>
              <a:t>“</a:t>
            </a:r>
            <a:r>
              <a:rPr lang="es-CO" sz="1200" i="1" dirty="0"/>
              <a:t>En ningún caso las horas extras de trabajo, diurnas o nocturnas, podrán exceder de dos (2) horas diarias y doce (12) semanales. Cuando la jornada de trabajo se amplíe por acuerdo entre empleadores y trabajadores a diez (10) horas diarias, no se podrá en el mismo día laborar horas extras” (Código, 1990). </a:t>
            </a:r>
            <a:br>
              <a:rPr lang="es-CO" sz="1200" i="1" dirty="0"/>
            </a:br>
            <a:br>
              <a:rPr lang="es-CO" sz="1600" i="1" dirty="0"/>
            </a:br>
            <a:r>
              <a:rPr lang="es-ES" sz="1600" dirty="0"/>
              <a:t>1. ¿Qué consecuencia se obtendría al disminuir las horas laborales en empresas colombianas y que afectación o beneficio traería para los colaboradores?</a:t>
            </a:r>
            <a:br>
              <a:rPr lang="es-ES" sz="2000" dirty="0"/>
            </a:br>
            <a:br>
              <a:rPr lang="es-ES" sz="2000" dirty="0"/>
            </a:br>
            <a:br>
              <a:rPr lang="es-ES" sz="2000" dirty="0"/>
            </a:br>
            <a:endParaRPr lang="es-CO" sz="2000" dirty="0"/>
          </a:p>
        </p:txBody>
      </p:sp>
      <p:sp>
        <p:nvSpPr>
          <p:cNvPr id="4" name="Título 1">
            <a:extLst>
              <a:ext uri="{FF2B5EF4-FFF2-40B4-BE49-F238E27FC236}">
                <a16:creationId xmlns:a16="http://schemas.microsoft.com/office/drawing/2014/main" id="{02C91005-2D83-4A9A-845E-255BECD560EB}"/>
              </a:ext>
            </a:extLst>
          </p:cNvPr>
          <p:cNvSpPr txBox="1">
            <a:spLocks/>
          </p:cNvSpPr>
          <p:nvPr/>
        </p:nvSpPr>
        <p:spPr>
          <a:xfrm>
            <a:off x="3081637" y="5850194"/>
            <a:ext cx="3327091" cy="215325"/>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br>
              <a:rPr lang="es-ES" sz="2000" dirty="0"/>
            </a:br>
            <a:br>
              <a:rPr lang="es-ES" sz="2000" dirty="0"/>
            </a:br>
            <a:br>
              <a:rPr lang="es-ES" sz="2000" dirty="0"/>
            </a:br>
            <a:endParaRPr lang="es-CO" sz="2000" dirty="0"/>
          </a:p>
        </p:txBody>
      </p:sp>
      <p:pic>
        <p:nvPicPr>
          <p:cNvPr id="1028" name="Picture 4" descr="Resultado de imagen para disminución de horas laborales">
            <a:extLst>
              <a:ext uri="{FF2B5EF4-FFF2-40B4-BE49-F238E27FC236}">
                <a16:creationId xmlns:a16="http://schemas.microsoft.com/office/drawing/2014/main" id="{4872A740-6D5B-4554-9A16-9EAFF05FA7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8454" y="4099356"/>
            <a:ext cx="3327091" cy="22169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176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F5C437D-2526-45AD-B3DC-594CF72EB324}"/>
              </a:ext>
            </a:extLst>
          </p:cNvPr>
          <p:cNvSpPr>
            <a:spLocks noGrp="1"/>
          </p:cNvSpPr>
          <p:nvPr>
            <p:ph type="ctrTitle"/>
          </p:nvPr>
        </p:nvSpPr>
        <p:spPr>
          <a:xfrm>
            <a:off x="311700" y="1027610"/>
            <a:ext cx="8520600" cy="592183"/>
          </a:xfrm>
        </p:spPr>
        <p:txBody>
          <a:bodyPr/>
          <a:lstStyle/>
          <a:p>
            <a:r>
              <a:rPr lang="es-ES" sz="3200" b="1" dirty="0"/>
              <a:t>MARCO TEÓRICO</a:t>
            </a:r>
            <a:endParaRPr lang="es-CO" sz="3200" b="1" dirty="0"/>
          </a:p>
        </p:txBody>
      </p:sp>
      <p:graphicFrame>
        <p:nvGraphicFramePr>
          <p:cNvPr id="12" name="Diagrama 11">
            <a:extLst>
              <a:ext uri="{FF2B5EF4-FFF2-40B4-BE49-F238E27FC236}">
                <a16:creationId xmlns:a16="http://schemas.microsoft.com/office/drawing/2014/main" id="{09EF2315-DCB1-4560-BFA8-6F2BB9EF112D}"/>
              </a:ext>
            </a:extLst>
          </p:cNvPr>
          <p:cNvGraphicFramePr/>
          <p:nvPr>
            <p:extLst>
              <p:ext uri="{D42A27DB-BD31-4B8C-83A1-F6EECF244321}">
                <p14:modId xmlns:p14="http://schemas.microsoft.com/office/powerpoint/2010/main" val="3425101827"/>
              </p:ext>
            </p:extLst>
          </p:nvPr>
        </p:nvGraphicFramePr>
        <p:xfrm>
          <a:off x="1605779" y="1767296"/>
          <a:ext cx="5932442" cy="43809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54043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DA0883-F2A3-40D4-BBD6-0BA316387A8C}"/>
              </a:ext>
            </a:extLst>
          </p:cNvPr>
          <p:cNvSpPr>
            <a:spLocks noGrp="1"/>
          </p:cNvSpPr>
          <p:nvPr>
            <p:ph type="title"/>
          </p:nvPr>
        </p:nvSpPr>
        <p:spPr>
          <a:xfrm>
            <a:off x="311700" y="1791943"/>
            <a:ext cx="8520600" cy="1122300"/>
          </a:xfrm>
        </p:spPr>
        <p:txBody>
          <a:bodyPr/>
          <a:lstStyle/>
          <a:p>
            <a:r>
              <a:rPr lang="es-ES" dirty="0"/>
              <a:t>MARCO TEÓRICO</a:t>
            </a:r>
            <a:br>
              <a:rPr lang="es-ES" dirty="0"/>
            </a:br>
            <a:r>
              <a:rPr lang="es-ES" sz="1800" dirty="0"/>
              <a:t>Conceptos claves</a:t>
            </a:r>
            <a:br>
              <a:rPr lang="es-ES" dirty="0"/>
            </a:br>
            <a:br>
              <a:rPr lang="es-ES" dirty="0"/>
            </a:br>
            <a:br>
              <a:rPr lang="es-ES" dirty="0"/>
            </a:br>
            <a:endParaRPr lang="es-CO" dirty="0"/>
          </a:p>
        </p:txBody>
      </p:sp>
      <p:sp>
        <p:nvSpPr>
          <p:cNvPr id="5" name="Título 1">
            <a:extLst>
              <a:ext uri="{FF2B5EF4-FFF2-40B4-BE49-F238E27FC236}">
                <a16:creationId xmlns:a16="http://schemas.microsoft.com/office/drawing/2014/main" id="{65C83512-34A4-40A7-AAB2-D0021068F952}"/>
              </a:ext>
            </a:extLst>
          </p:cNvPr>
          <p:cNvSpPr txBox="1">
            <a:spLocks/>
          </p:cNvSpPr>
          <p:nvPr/>
        </p:nvSpPr>
        <p:spPr>
          <a:xfrm>
            <a:off x="311700" y="4735789"/>
            <a:ext cx="8520600" cy="11223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br>
              <a:rPr lang="es-ES" dirty="0"/>
            </a:br>
            <a:br>
              <a:rPr lang="es-ES" dirty="0"/>
            </a:br>
            <a:endParaRPr lang="es-CO" dirty="0"/>
          </a:p>
        </p:txBody>
      </p:sp>
      <p:pic>
        <p:nvPicPr>
          <p:cNvPr id="2052" name="Picture 4" descr="Relación productividad y competitividad">
            <a:extLst>
              <a:ext uri="{FF2B5EF4-FFF2-40B4-BE49-F238E27FC236}">
                <a16:creationId xmlns:a16="http://schemas.microsoft.com/office/drawing/2014/main" id="{3B42B37A-55F6-4C9C-BEB4-BC3D73FEF1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9706" y="2408652"/>
            <a:ext cx="5884587" cy="3524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6188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Captura de pantalla de un celular&#10;&#10;Descripción generada automáticamente">
            <a:extLst>
              <a:ext uri="{FF2B5EF4-FFF2-40B4-BE49-F238E27FC236}">
                <a16:creationId xmlns:a16="http://schemas.microsoft.com/office/drawing/2014/main" id="{EE762586-B0B5-459C-AAB0-BDBBA52D4760}"/>
              </a:ext>
            </a:extLst>
          </p:cNvPr>
          <p:cNvPicPr>
            <a:picLocks noChangeAspect="1"/>
          </p:cNvPicPr>
          <p:nvPr/>
        </p:nvPicPr>
        <p:blipFill>
          <a:blip r:embed="rId2"/>
          <a:stretch>
            <a:fillRect/>
          </a:stretch>
        </p:blipFill>
        <p:spPr>
          <a:xfrm>
            <a:off x="4627889" y="2109245"/>
            <a:ext cx="4148611" cy="2639275"/>
          </a:xfrm>
          <a:prstGeom prst="rect">
            <a:avLst/>
          </a:prstGeom>
        </p:spPr>
      </p:pic>
      <p:sp>
        <p:nvSpPr>
          <p:cNvPr id="4" name="Título 1">
            <a:extLst>
              <a:ext uri="{FF2B5EF4-FFF2-40B4-BE49-F238E27FC236}">
                <a16:creationId xmlns:a16="http://schemas.microsoft.com/office/drawing/2014/main" id="{2F667E94-E879-4CD2-A61C-409E281364FA}"/>
              </a:ext>
            </a:extLst>
          </p:cNvPr>
          <p:cNvSpPr txBox="1">
            <a:spLocks/>
          </p:cNvSpPr>
          <p:nvPr/>
        </p:nvSpPr>
        <p:spPr>
          <a:xfrm>
            <a:off x="476488" y="2306582"/>
            <a:ext cx="3837001" cy="11223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br>
              <a:rPr lang="es-ES" dirty="0"/>
            </a:br>
            <a:br>
              <a:rPr lang="es-ES" sz="2000" dirty="0"/>
            </a:br>
            <a:endParaRPr lang="es-ES" sz="2000" dirty="0"/>
          </a:p>
          <a:p>
            <a:endParaRPr lang="es-ES" sz="2000" dirty="0"/>
          </a:p>
          <a:p>
            <a:endParaRPr lang="es-ES" sz="2000" dirty="0"/>
          </a:p>
          <a:p>
            <a:r>
              <a:rPr lang="es-ES" sz="2000" dirty="0"/>
              <a:t>Factores que influyen en la productividad:</a:t>
            </a:r>
          </a:p>
          <a:p>
            <a:endParaRPr lang="es-ES" sz="2000" dirty="0"/>
          </a:p>
          <a:p>
            <a:pPr marL="342900" indent="-342900">
              <a:buFont typeface="Wingdings" panose="05000000000000000000" pitchFamily="2" charset="2"/>
              <a:buChar char="ü"/>
            </a:pPr>
            <a:r>
              <a:rPr lang="es-ES" sz="1600" dirty="0"/>
              <a:t>Tipo de liderazgo</a:t>
            </a:r>
          </a:p>
          <a:p>
            <a:endParaRPr lang="es-ES" sz="1600" dirty="0"/>
          </a:p>
          <a:p>
            <a:pPr marL="285750" indent="-285750">
              <a:buFont typeface="Wingdings" panose="05000000000000000000" pitchFamily="2" charset="2"/>
              <a:buChar char="ü"/>
            </a:pPr>
            <a:r>
              <a:rPr lang="es-ES" sz="1600" dirty="0"/>
              <a:t>Clima organizacional</a:t>
            </a:r>
          </a:p>
          <a:p>
            <a:endParaRPr lang="es-ES" sz="1600" dirty="0"/>
          </a:p>
          <a:p>
            <a:pPr marL="285750" indent="-285750">
              <a:buFont typeface="Wingdings" panose="05000000000000000000" pitchFamily="2" charset="2"/>
              <a:buChar char="ü"/>
            </a:pPr>
            <a:r>
              <a:rPr lang="es-ES" sz="1600" dirty="0"/>
              <a:t>Eficacia en los procesos</a:t>
            </a:r>
          </a:p>
          <a:p>
            <a:endParaRPr lang="es-ES" sz="1600" dirty="0"/>
          </a:p>
          <a:p>
            <a:pPr marL="285750" indent="-285750">
              <a:buFont typeface="Wingdings" panose="05000000000000000000" pitchFamily="2" charset="2"/>
              <a:buChar char="ü"/>
            </a:pPr>
            <a:r>
              <a:rPr lang="es-ES" sz="1600" dirty="0"/>
              <a:t>Medios de trabajo</a:t>
            </a:r>
            <a:br>
              <a:rPr lang="es-ES" sz="2000" dirty="0"/>
            </a:br>
            <a:br>
              <a:rPr lang="es-CO" sz="1600" dirty="0"/>
            </a:br>
            <a:endParaRPr lang="es-CO" sz="1600" dirty="0"/>
          </a:p>
        </p:txBody>
      </p:sp>
    </p:spTree>
    <p:extLst>
      <p:ext uri="{BB962C8B-B14F-4D97-AF65-F5344CB8AC3E}">
        <p14:creationId xmlns:p14="http://schemas.microsoft.com/office/powerpoint/2010/main" val="6689396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515ACD-80B9-4682-86F2-CD1D1B09C6C5}"/>
              </a:ext>
            </a:extLst>
          </p:cNvPr>
          <p:cNvSpPr>
            <a:spLocks noGrp="1"/>
          </p:cNvSpPr>
          <p:nvPr>
            <p:ph type="title"/>
          </p:nvPr>
        </p:nvSpPr>
        <p:spPr>
          <a:xfrm>
            <a:off x="311700" y="1362892"/>
            <a:ext cx="8520600" cy="1122300"/>
          </a:xfrm>
        </p:spPr>
        <p:txBody>
          <a:bodyPr/>
          <a:lstStyle/>
          <a:p>
            <a:r>
              <a:rPr lang="es-ES" dirty="0"/>
              <a:t>MARCO CONTEXTUAL</a:t>
            </a:r>
            <a:br>
              <a:rPr lang="es-ES" dirty="0"/>
            </a:br>
            <a:r>
              <a:rPr lang="es-ES" sz="1600" dirty="0"/>
              <a:t>ECONOMÍA GLOBAL</a:t>
            </a:r>
            <a:br>
              <a:rPr lang="es-ES" dirty="0"/>
            </a:br>
            <a:endParaRPr lang="es-CO" dirty="0"/>
          </a:p>
        </p:txBody>
      </p:sp>
      <p:pic>
        <p:nvPicPr>
          <p:cNvPr id="3" name="Imagen 2">
            <a:extLst>
              <a:ext uri="{FF2B5EF4-FFF2-40B4-BE49-F238E27FC236}">
                <a16:creationId xmlns:a16="http://schemas.microsoft.com/office/drawing/2014/main" id="{A98A59A7-C12A-4158-9F55-90874FFCD87E}"/>
              </a:ext>
            </a:extLst>
          </p:cNvPr>
          <p:cNvPicPr>
            <a:picLocks noChangeAspect="1"/>
          </p:cNvPicPr>
          <p:nvPr/>
        </p:nvPicPr>
        <p:blipFill rotWithShape="1">
          <a:blip r:embed="rId2"/>
          <a:srcRect l="2191" t="7067" r="27333" b="11562"/>
          <a:stretch/>
        </p:blipFill>
        <p:spPr>
          <a:xfrm>
            <a:off x="1667690" y="2052503"/>
            <a:ext cx="5808619" cy="4191625"/>
          </a:xfrm>
          <a:prstGeom prst="rect">
            <a:avLst/>
          </a:prstGeom>
        </p:spPr>
      </p:pic>
    </p:spTree>
    <p:extLst>
      <p:ext uri="{BB962C8B-B14F-4D97-AF65-F5344CB8AC3E}">
        <p14:creationId xmlns:p14="http://schemas.microsoft.com/office/powerpoint/2010/main" val="399472416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16245</TotalTime>
  <Words>490</Words>
  <Application>Microsoft Office PowerPoint</Application>
  <PresentationFormat>On-screen Show (4:3)</PresentationFormat>
  <Paragraphs>140</Paragraphs>
  <Slides>27</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Calibri</vt:lpstr>
      <vt:lpstr>Noto Sans Symbols</vt:lpstr>
      <vt:lpstr>Wingdings</vt:lpstr>
      <vt:lpstr>Century Gothic</vt:lpstr>
      <vt:lpstr>Trebuchet MS</vt:lpstr>
      <vt:lpstr>Simple Light</vt:lpstr>
      <vt:lpstr>PowerPoint Presentation</vt:lpstr>
      <vt:lpstr>MORALES ÁVILA JOHANNA MILENA PERTUZ DIAZ LORYN JOOL Enero 25 de 2020 </vt:lpstr>
      <vt:lpstr>           Esta propuesta está encaminada a generar un crecimiento laboral y empresarial sin afectar la productividad de la empresa; y es que contario a lo que se cree, pasar más horas en la oficina no es sinónimo de productividad.   </vt:lpstr>
      <vt:lpstr>OBJETIVOS</vt:lpstr>
      <vt:lpstr>PREGUNTA DE INVESTIGACIÓN  La ley 50 de 1990, en su artículo 22 contempló: “En ningún caso las horas extras de trabajo, diurnas o nocturnas, podrán exceder de dos (2) horas diarias y doce (12) semanales. Cuando la jornada de trabajo se amplíe por acuerdo entre empleadores y trabajadores a diez (10) horas diarias, no se podrá en el mismo día laborar horas extras” (Código, 1990).   1. ¿Qué consecuencia se obtendría al disminuir las horas laborales en empresas colombianas y que afectación o beneficio traería para los colaboradores?   </vt:lpstr>
      <vt:lpstr>MARCO TEÓRICO</vt:lpstr>
      <vt:lpstr>MARCO TEÓRICO Conceptos claves   </vt:lpstr>
      <vt:lpstr>PowerPoint Presentation</vt:lpstr>
      <vt:lpstr>MARCO CONTEXTUAL ECONOMÍA GLOBAL </vt:lpstr>
      <vt:lpstr>ECONOMÍA COLOMBIANA</vt:lpstr>
      <vt:lpstr>El Gobierno Nacional estableció la Política Nacional de Competitividad y Productividad por medio del Conpes 3527 de 2008, la cual plantea 15 planes de acción para desarrollar todo un plan de mejoramiento para la productividad y competitividad. </vt:lpstr>
      <vt:lpstr>DESEMPLEO</vt:lpstr>
      <vt:lpstr>MERCADO LABORAL   El Gobierno Nacional estableció la Política Nacional de Competitividad y Productividad por medio del Conpes 3527 de 2008, la cual plantea 15 planes de acción para desarrollar todo un plan de mejoramiento para la productividad y competitividad. </vt:lpstr>
      <vt:lpstr>LA COMPETITIVIDAD EN COLOMBIA</vt:lpstr>
      <vt:lpstr>Francia  </vt:lpstr>
      <vt:lpstr>CASO FRANCIA</vt:lpstr>
      <vt:lpstr>CASO PORTUGAL</vt:lpstr>
      <vt:lpstr>CASO ALEMANIA</vt:lpstr>
      <vt:lpstr>BASES TEÓRICAS  </vt:lpstr>
      <vt:lpstr>PREVENCIONES  </vt:lpstr>
      <vt:lpstr>METODOLOGÍA  </vt:lpstr>
      <vt:lpstr>METODOLOGÍA  </vt:lpstr>
      <vt:lpstr>PROPUESTA DE IMPLEMENTACIÓN  </vt:lpstr>
      <vt:lpstr>PROPUESTA DE IMPLEMENTACIÓN  PRESUPUESTO  </vt:lpstr>
      <vt:lpstr>CONCLUSIONES </vt:lpstr>
      <vt:lpstr>GRACIAS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SALA COMPUTOC105</dc:creator>
  <cp:keywords>C_Unrestricted</cp:keywords>
  <cp:lastModifiedBy>Morales Avila, Johanna Milena (SMO LAM RC-CO ITS SSI)</cp:lastModifiedBy>
  <cp:revision>66</cp:revision>
  <dcterms:modified xsi:type="dcterms:W3CDTF">2020-02-06T21:48:00Z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ument Confidentiality">
    <vt:lpwstr>Unrestricted</vt:lpwstr>
  </property>
  <property fmtid="{D5CDD505-2E9C-101B-9397-08002B2CF9AE}" pid="3" name="sodocoClasLang">
    <vt:lpwstr>Unrestricted</vt:lpwstr>
  </property>
  <property fmtid="{D5CDD505-2E9C-101B-9397-08002B2CF9AE}" pid="4" name="sodocoClasLangId">
    <vt:i4>0</vt:i4>
  </property>
  <property fmtid="{D5CDD505-2E9C-101B-9397-08002B2CF9AE}" pid="5" name="sodocoClasId">
    <vt:i4>0</vt:i4>
  </property>
</Properties>
</file>