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68" r:id="rId3"/>
    <p:sldId id="271" r:id="rId4"/>
    <p:sldId id="272" r:id="rId5"/>
    <p:sldId id="273" r:id="rId6"/>
    <p:sldId id="275" r:id="rId7"/>
    <p:sldId id="277" r:id="rId8"/>
    <p:sldId id="276" r:id="rId9"/>
    <p:sldId id="274" r:id="rId10"/>
    <p:sldId id="269" r:id="rId11"/>
    <p:sldId id="270" r:id="rId1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an aguilera martinez" initials="fa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150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E6617-E09F-48ED-A6A8-5F4D7E09309C}" type="datetimeFigureOut">
              <a:rPr lang="es-CO" smtClean="0"/>
              <a:t>05/12/2019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1D5F-D524-4646-875F-1610CBE6D130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27555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51D5F-D524-4646-875F-1610CBE6D130}" type="slidenum">
              <a:rPr lang="es-CO" smtClean="0"/>
              <a:t>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69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0685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6085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23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855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380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8479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625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7981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1782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90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dirty="0"/>
              <a:t>Arrastre la imagen al marcador de posición o haga clic en el icono para agregar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020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5C400-39A3-8D4F-B040-DE2A4F5323AB}" type="datetimeFigureOut">
              <a:rPr lang="es-ES" smtClean="0"/>
              <a:t>05/12/2019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4C340-9EC3-934A-AE04-B4B8A68C8A43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580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79572" y="4235331"/>
            <a:ext cx="6600705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Arial"/>
                <a:cs typeface="Arial"/>
              </a:rPr>
              <a:t>FACHADA MODULAR PARA EDIFICACIONES </a:t>
            </a:r>
          </a:p>
          <a:p>
            <a:pPr algn="ctr"/>
            <a:r>
              <a:rPr lang="es-CO" b="1" dirty="0">
                <a:latin typeface="Arial"/>
                <a:cs typeface="Arial"/>
              </a:rPr>
              <a:t> </a:t>
            </a:r>
            <a:endParaRPr lang="es-ES_tradnl" dirty="0">
              <a:latin typeface="Arial"/>
              <a:cs typeface="Arial"/>
            </a:endParaRPr>
          </a:p>
          <a:p>
            <a:pPr algn="ctr"/>
            <a:endParaRPr lang="es-CO" sz="1600" dirty="0">
              <a:latin typeface="Arial"/>
              <a:cs typeface="Arial"/>
            </a:endParaRPr>
          </a:p>
          <a:p>
            <a:pPr algn="ctr"/>
            <a:r>
              <a:rPr lang="es-ES" sz="1600" b="1" dirty="0">
                <a:latin typeface="Arial"/>
                <a:cs typeface="Arial"/>
              </a:rPr>
              <a:t>Hábitat, tecnológico y construcción </a:t>
            </a:r>
          </a:p>
          <a:p>
            <a:pPr algn="ctr"/>
            <a:r>
              <a:rPr lang="es-ES" sz="1600" b="1" dirty="0">
                <a:latin typeface="Arial"/>
                <a:cs typeface="Arial"/>
              </a:rPr>
              <a:t>Investigación </a:t>
            </a:r>
            <a:endParaRPr lang="es-CO" sz="1600" dirty="0">
              <a:latin typeface="Arial"/>
              <a:cs typeface="Arial"/>
            </a:endParaRPr>
          </a:p>
          <a:p>
            <a:pPr algn="ctr"/>
            <a:r>
              <a:rPr lang="es-ES" sz="1600" b="1" dirty="0">
                <a:latin typeface="Arial"/>
                <a:cs typeface="Arial"/>
              </a:rPr>
              <a:t>Técnica, tecnológica o de innovación tecnológico</a:t>
            </a:r>
            <a:endParaRPr lang="es-ES_tradnl" sz="1600" dirty="0">
              <a:latin typeface="Arial"/>
              <a:cs typeface="Arial"/>
            </a:endParaRPr>
          </a:p>
          <a:p>
            <a:pPr algn="ctr"/>
            <a:r>
              <a:rPr lang="es-CO" sz="1600" b="1">
                <a:latin typeface="Arial"/>
                <a:cs typeface="Arial"/>
              </a:rPr>
              <a:t>Víctor </a:t>
            </a:r>
            <a:r>
              <a:rPr lang="es-CO" sz="1600" b="1" smtClean="0">
                <a:latin typeface="Arial"/>
                <a:cs typeface="Arial"/>
              </a:rPr>
              <a:t>Cepeda</a:t>
            </a:r>
            <a:r>
              <a:rPr lang="es-CO" sz="1600" b="1" dirty="0">
                <a:latin typeface="Arial"/>
                <a:cs typeface="Arial"/>
              </a:rPr>
              <a:t>, Edgard Fernando Vargas</a:t>
            </a:r>
            <a:endParaRPr lang="es-ES_tradnl" sz="1600" dirty="0">
              <a:latin typeface="Arial"/>
              <a:cs typeface="Arial"/>
            </a:endParaRPr>
          </a:p>
          <a:p>
            <a:pPr algn="ctr"/>
            <a:r>
              <a:rPr lang="es-ES" sz="1400" dirty="0">
                <a:latin typeface="Arial"/>
                <a:cs typeface="Arial"/>
              </a:rPr>
              <a:t>Diciembre 6 /2019</a:t>
            </a:r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06F7EA6-9C5B-4E54-B867-B82E5E925473}"/>
              </a:ext>
            </a:extLst>
          </p:cNvPr>
          <p:cNvGrpSpPr/>
          <p:nvPr/>
        </p:nvGrpSpPr>
        <p:grpSpPr>
          <a:xfrm>
            <a:off x="2467069" y="1786227"/>
            <a:ext cx="6576347" cy="1670520"/>
            <a:chOff x="2467069" y="2773779"/>
            <a:chExt cx="6576347" cy="167052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A9E3161B-7486-4E44-850A-C408F8810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7069" y="2773779"/>
              <a:ext cx="4209862" cy="1310442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D11C65DB-9982-4E4C-B6E9-22AF428CF0CF}"/>
                </a:ext>
              </a:extLst>
            </p:cNvPr>
            <p:cNvSpPr txBox="1"/>
            <p:nvPr/>
          </p:nvSpPr>
          <p:spPr>
            <a:xfrm>
              <a:off x="3520440" y="3928773"/>
              <a:ext cx="5522976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500" b="1" dirty="0">
                  <a:latin typeface="Arial"/>
                  <a:cs typeface="Arial"/>
                </a:rPr>
                <a:t>FACULTAD DE ARQUITECTURA</a:t>
              </a:r>
            </a:p>
            <a:p>
              <a:r>
                <a:rPr lang="es-CO" sz="1270" dirty="0">
                  <a:latin typeface="Arial"/>
                  <a:cs typeface="Arial"/>
                </a:rPr>
                <a:t>P r o g r a m a   d e   A r q u i t e c t u r a </a:t>
              </a:r>
              <a:endParaRPr lang="es-ES" sz="127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648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518B2896-184D-4686-B49D-030A867282B5}"/>
              </a:ext>
            </a:extLst>
          </p:cNvPr>
          <p:cNvGrpSpPr/>
          <p:nvPr/>
        </p:nvGrpSpPr>
        <p:grpSpPr>
          <a:xfrm>
            <a:off x="2467069" y="2773779"/>
            <a:ext cx="6576347" cy="1670520"/>
            <a:chOff x="2467069" y="2773779"/>
            <a:chExt cx="6576347" cy="167052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F3C182D2-C8FD-4B1F-9764-9BDA48FBD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67069" y="2773779"/>
              <a:ext cx="4209862" cy="1310442"/>
            </a:xfrm>
            <a:prstGeom prst="rect">
              <a:avLst/>
            </a:prstGeom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06A28858-0C5C-491C-89DC-FA7D2066FEA4}"/>
                </a:ext>
              </a:extLst>
            </p:cNvPr>
            <p:cNvSpPr txBox="1"/>
            <p:nvPr/>
          </p:nvSpPr>
          <p:spPr>
            <a:xfrm>
              <a:off x="3520440" y="3928773"/>
              <a:ext cx="5522976" cy="515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500" b="1" dirty="0">
                  <a:latin typeface="Arial"/>
                  <a:cs typeface="Arial"/>
                </a:rPr>
                <a:t>FACULTAD DE ARQUITECTURA</a:t>
              </a:r>
            </a:p>
            <a:p>
              <a:r>
                <a:rPr lang="es-CO" sz="1270" dirty="0">
                  <a:latin typeface="Arial"/>
                  <a:cs typeface="Arial"/>
                </a:rPr>
                <a:t>P r o g r a m a   d e   A r q u i t e c t u r a </a:t>
              </a:r>
              <a:endParaRPr lang="es-ES" sz="127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337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01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LÍNEAS DE INVESTIGACIÓN</a:t>
            </a:r>
            <a:endParaRPr lang="es-ES_tradnl" dirty="0">
              <a:latin typeface="Arial"/>
              <a:cs typeface="Arial"/>
            </a:endParaRPr>
          </a:p>
          <a:p>
            <a:r>
              <a:rPr lang="es-CO" sz="1400" dirty="0">
                <a:latin typeface="Arial"/>
                <a:cs typeface="Arial"/>
              </a:rPr>
              <a:t>Diseño y gestión del hábitat territorial</a:t>
            </a:r>
          </a:p>
          <a:p>
            <a:r>
              <a:rPr lang="es-CO" sz="1400" dirty="0">
                <a:latin typeface="Arial"/>
                <a:cs typeface="Arial"/>
              </a:rPr>
              <a:t>Hábitat Sociocultural</a:t>
            </a:r>
          </a:p>
          <a:p>
            <a:r>
              <a:rPr lang="es-CO" sz="1400" dirty="0">
                <a:latin typeface="Arial"/>
                <a:cs typeface="Arial"/>
              </a:rPr>
              <a:t>Hábitat, tecnológico y construcción</a:t>
            </a:r>
          </a:p>
          <a:p>
            <a:r>
              <a:rPr lang="es-CO" sz="1400" dirty="0">
                <a:latin typeface="Arial"/>
                <a:cs typeface="Arial"/>
              </a:rPr>
              <a:t>Desarrollo Urbano Regional Sostenible</a:t>
            </a:r>
          </a:p>
          <a:p>
            <a:endParaRPr lang="es-ES" dirty="0"/>
          </a:p>
          <a:p>
            <a:r>
              <a:rPr lang="es-CO" b="1" dirty="0">
                <a:latin typeface="Arial"/>
                <a:cs typeface="Arial"/>
              </a:rPr>
              <a:t>CATEGORÍA DEL PROYECTO</a:t>
            </a:r>
            <a:endParaRPr lang="es-ES_tradnl" dirty="0">
              <a:latin typeface="Arial"/>
              <a:cs typeface="Arial"/>
            </a:endParaRPr>
          </a:p>
          <a:p>
            <a:r>
              <a:rPr lang="es-CO" dirty="0">
                <a:latin typeface="Arial"/>
                <a:cs typeface="Arial"/>
              </a:rPr>
              <a:t>Proyecto urbano</a:t>
            </a:r>
          </a:p>
          <a:p>
            <a:r>
              <a:rPr lang="es-CO" dirty="0">
                <a:latin typeface="Arial"/>
                <a:cs typeface="Arial"/>
              </a:rPr>
              <a:t>Proyecto arquitectónico</a:t>
            </a:r>
          </a:p>
          <a:p>
            <a:r>
              <a:rPr lang="es-CO" dirty="0">
                <a:latin typeface="Arial"/>
                <a:cs typeface="Arial"/>
              </a:rPr>
              <a:t>Investigación</a:t>
            </a:r>
          </a:p>
          <a:p>
            <a:endParaRPr lang="es-ES" dirty="0"/>
          </a:p>
          <a:p>
            <a:r>
              <a:rPr lang="es-CO" b="1" dirty="0">
                <a:latin typeface="Arial"/>
                <a:cs typeface="Arial"/>
              </a:rPr>
              <a:t>ÉNFASIS DEL PROYECTO</a:t>
            </a:r>
            <a:endParaRPr lang="es-ES_tradnl" dirty="0">
              <a:latin typeface="Arial"/>
              <a:cs typeface="Arial"/>
            </a:endParaRPr>
          </a:p>
          <a:p>
            <a:r>
              <a:rPr lang="es-CO" dirty="0">
                <a:latin typeface="Arial"/>
                <a:cs typeface="Arial"/>
              </a:rPr>
              <a:t>Diseño Proyecto Arquitectónico</a:t>
            </a:r>
          </a:p>
          <a:p>
            <a:r>
              <a:rPr lang="es-CO" dirty="0">
                <a:latin typeface="Arial"/>
                <a:cs typeface="Arial"/>
              </a:rPr>
              <a:t>Diseño y Planificación del Ordenamiento Urbano y Regional</a:t>
            </a:r>
          </a:p>
          <a:p>
            <a:r>
              <a:rPr lang="es-CO" dirty="0">
                <a:latin typeface="Arial"/>
                <a:cs typeface="Arial"/>
              </a:rPr>
              <a:t>Diseño Urbano y del Paisaje</a:t>
            </a:r>
          </a:p>
          <a:p>
            <a:r>
              <a:rPr lang="es-CO" dirty="0">
                <a:latin typeface="Arial"/>
                <a:cs typeface="Arial"/>
              </a:rPr>
              <a:t>Diseño y Renovación Urbana </a:t>
            </a:r>
          </a:p>
          <a:p>
            <a:r>
              <a:rPr lang="es-CO" dirty="0">
                <a:latin typeface="Arial"/>
                <a:cs typeface="Arial"/>
              </a:rPr>
              <a:t>Diseño del Hábitat y Vivienda Colectiva </a:t>
            </a:r>
          </a:p>
          <a:p>
            <a:r>
              <a:rPr lang="es-CO" dirty="0">
                <a:latin typeface="Arial"/>
                <a:cs typeface="Arial"/>
              </a:rPr>
              <a:t>Diseño e Intervención del Patrimonio Urbano o Arquitectónico</a:t>
            </a:r>
          </a:p>
          <a:p>
            <a:r>
              <a:rPr lang="es-CO" dirty="0">
                <a:latin typeface="Arial"/>
                <a:cs typeface="Arial"/>
              </a:rPr>
              <a:t>Técnica, Tecnológica o de Innovación Tecnológica </a:t>
            </a:r>
          </a:p>
          <a:p>
            <a:r>
              <a:rPr lang="es-CO" dirty="0">
                <a:latin typeface="Arial"/>
                <a:cs typeface="Arial"/>
              </a:rPr>
              <a:t>Historia Teoría y Crítica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7052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ACE29FE-D8D4-4C36-BB1E-A1C0B8F52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839" y="161215"/>
            <a:ext cx="7648996" cy="498160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01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Arial"/>
                <a:cs typeface="Arial"/>
              </a:rPr>
              <a:t>FACHADA </a:t>
            </a:r>
            <a:r>
              <a:rPr lang="es-CO" b="1" dirty="0">
                <a:latin typeface="Arial"/>
                <a:cs typeface="Arial"/>
              </a:rPr>
              <a:t>MODULAR PARA EDIFICACIONES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_tradnl" sz="1600" b="1" dirty="0">
                <a:latin typeface="Arial"/>
                <a:cs typeface="Arial"/>
              </a:rPr>
              <a:t>Modulo adaptable </a:t>
            </a:r>
            <a:endParaRPr lang="es-ES" sz="1600" b="1" dirty="0">
              <a:latin typeface="Arial"/>
              <a:cs typeface="Arial"/>
            </a:endParaRPr>
          </a:p>
          <a:p>
            <a:r>
              <a:rPr lang="es-CO" sz="1400" dirty="0">
                <a:latin typeface="Arial"/>
                <a:cs typeface="Arial"/>
              </a:rPr>
              <a:t>Problemáticas objetivos</a:t>
            </a:r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8E439D2-BCFC-4A65-ABBC-3F0A175E74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b="1446"/>
          <a:stretch/>
        </p:blipFill>
        <p:spPr>
          <a:xfrm>
            <a:off x="45656" y="3153484"/>
            <a:ext cx="3257550" cy="363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0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28D7765-0607-461C-9B17-3045292FE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745" y="3590630"/>
            <a:ext cx="6673286" cy="28860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02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PROCESO DE DESARROLLO DE LA INVESTIGACIÓN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_tradnl" dirty="0">
                <a:latin typeface="Arial"/>
                <a:cs typeface="Arial"/>
              </a:rPr>
              <a:t>Metodología de trabajo </a:t>
            </a:r>
          </a:p>
          <a:p>
            <a:r>
              <a:rPr lang="es-CO" sz="1400" dirty="0">
                <a:latin typeface="Arial"/>
                <a:cs typeface="Arial"/>
              </a:rPr>
              <a:t>Variables de análisis 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D44C8F-8D25-4D41-9B23-5B1A893284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94" y="861774"/>
            <a:ext cx="1478295" cy="557566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2A8E018-DE79-47A1-B779-B5B5D19AD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8578" y="776059"/>
            <a:ext cx="3003928" cy="27716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D046B4C-B422-41E1-9626-210D916CF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4848" y="776060"/>
            <a:ext cx="3557015" cy="245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03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ILUMINACION Y SUS PROBLEMATICAS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" sz="1600" b="1" dirty="0">
                <a:latin typeface="Arial"/>
                <a:cs typeface="Arial"/>
              </a:rPr>
              <a:t>Orientación edificio</a:t>
            </a:r>
          </a:p>
          <a:p>
            <a:r>
              <a:rPr lang="es-ES" sz="1600" b="1" dirty="0">
                <a:latin typeface="Arial"/>
                <a:cs typeface="Arial"/>
              </a:rPr>
              <a:t>Ingreso directo de la luz ,inconformidad interior  </a:t>
            </a:r>
          </a:p>
          <a:p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D72949-1DF1-47A6-9C24-AD0708D2F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135" y="726710"/>
            <a:ext cx="3528658" cy="27287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32A6CA5-AC7E-4DBF-9490-4B47D0B42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4" y="915246"/>
            <a:ext cx="5153025" cy="502750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1620E54-C6FE-4E01-92AA-BDE019420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2301" y="3461247"/>
            <a:ext cx="3528658" cy="270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EFB6884-DEB1-4D12-A729-D4E73155A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397" y="1116079"/>
            <a:ext cx="5414253" cy="518032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04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-12700"/>
            <a:ext cx="627797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LA LUZ Y SUS PROPIEDADES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" sz="1600" b="1" dirty="0">
                <a:latin typeface="Arial"/>
                <a:cs typeface="Arial"/>
              </a:rPr>
              <a:t>Referentes y el aprovechamiento de la luz</a:t>
            </a:r>
          </a:p>
          <a:p>
            <a:r>
              <a:rPr lang="es-CO" sz="1200" dirty="0">
                <a:latin typeface="Arial"/>
                <a:cs typeface="Arial"/>
              </a:rPr>
              <a:t>Conceptos que nos ayudan a entender la luz sus </a:t>
            </a:r>
            <a:r>
              <a:rPr lang="es-CO" sz="1200" dirty="0" smtClean="0">
                <a:latin typeface="Arial"/>
                <a:cs typeface="Arial"/>
              </a:rPr>
              <a:t>propiedades cómo </a:t>
            </a:r>
            <a:r>
              <a:rPr lang="es-CO" sz="1200" dirty="0">
                <a:latin typeface="Arial"/>
                <a:cs typeface="Arial"/>
              </a:rPr>
              <a:t>direccionarla para mejorar su aprovechamiento </a:t>
            </a:r>
            <a:r>
              <a:rPr lang="es-CO" sz="1200" dirty="0" smtClean="0">
                <a:latin typeface="Arial"/>
                <a:cs typeface="Arial"/>
              </a:rPr>
              <a:t>y aplicar debidamente sus </a:t>
            </a:r>
            <a:r>
              <a:rPr lang="es-CO" sz="1200" dirty="0">
                <a:latin typeface="Arial"/>
                <a:cs typeface="Arial"/>
              </a:rPr>
              <a:t>propiedades </a:t>
            </a:r>
            <a:endParaRPr lang="es-ES_tradnl" sz="12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4BE6B7E-C17D-47D1-A37D-28A872264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45" y="1119116"/>
            <a:ext cx="1804141" cy="56581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98A2A3F-4C76-4839-8FF1-872A34F48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4506" y="1119116"/>
            <a:ext cx="1509229" cy="551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8022D05-839A-43D6-85A5-CEB8B1975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948897"/>
            <a:ext cx="4251021" cy="268056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05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DETERMINANTES DE </a:t>
            </a:r>
            <a:r>
              <a:rPr lang="es-CO" b="1" dirty="0" smtClean="0">
                <a:latin typeface="Arial"/>
                <a:cs typeface="Arial"/>
              </a:rPr>
              <a:t>DISEÑO </a:t>
            </a:r>
            <a:r>
              <a:rPr lang="es-CO" b="1" dirty="0">
                <a:latin typeface="Arial"/>
                <a:cs typeface="Arial"/>
              </a:rPr>
              <a:t>Y </a:t>
            </a:r>
            <a:r>
              <a:rPr lang="es-CO" b="1" dirty="0" smtClean="0">
                <a:latin typeface="Arial"/>
                <a:cs typeface="Arial"/>
              </a:rPr>
              <a:t>FUNCIÓN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_tradnl" dirty="0">
                <a:latin typeface="Arial"/>
                <a:cs typeface="Arial"/>
              </a:rPr>
              <a:t>Materialidad y forma </a:t>
            </a:r>
          </a:p>
          <a:p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EAE653-DDF4-481F-936A-9F4CAA77F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00" y="783424"/>
            <a:ext cx="4402935" cy="28460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77750BC-44AD-40A1-8533-A918E43A2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900" y="4013200"/>
            <a:ext cx="8974935" cy="19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06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latin typeface="Arial"/>
                <a:cs typeface="Arial"/>
              </a:rPr>
              <a:t>DISEÑO  </a:t>
            </a:r>
            <a:r>
              <a:rPr lang="es-CO" b="1" dirty="0">
                <a:latin typeface="Arial"/>
                <a:cs typeface="Arial"/>
              </a:rPr>
              <a:t>QUE </a:t>
            </a:r>
            <a:r>
              <a:rPr lang="es-CO" b="1" dirty="0" smtClean="0">
                <a:latin typeface="Arial"/>
                <a:cs typeface="Arial"/>
              </a:rPr>
              <a:t>CUMPLE </a:t>
            </a:r>
            <a:r>
              <a:rPr lang="es-CO" b="1" dirty="0">
                <a:latin typeface="Arial"/>
                <a:cs typeface="Arial"/>
              </a:rPr>
              <a:t>CON LA </a:t>
            </a:r>
            <a:r>
              <a:rPr lang="es-CO" b="1" dirty="0" smtClean="0">
                <a:latin typeface="Arial"/>
                <a:cs typeface="Arial"/>
              </a:rPr>
              <a:t>FUNCIÓN 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_tradnl" dirty="0">
                <a:latin typeface="Arial"/>
                <a:cs typeface="Arial"/>
              </a:rPr>
              <a:t>Desarrollo del sistema adaptable que mejora el ingreso lumínico del edificio</a:t>
            </a:r>
          </a:p>
          <a:p>
            <a:r>
              <a:rPr lang="es-ES_tradnl" dirty="0">
                <a:latin typeface="Arial"/>
                <a:cs typeface="Arial"/>
              </a:rPr>
              <a:t>Aplicando los conceptos analizados </a:t>
            </a:r>
            <a:r>
              <a:rPr lang="es-ES_tradnl" dirty="0" smtClean="0">
                <a:latin typeface="Arial"/>
                <a:cs typeface="Arial"/>
              </a:rPr>
              <a:t>previamente.</a:t>
            </a:r>
            <a:endParaRPr lang="es-ES_tradnl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9361028-91A4-4E9F-AEB1-2640566B1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44" y="3690630"/>
            <a:ext cx="5694045" cy="308662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E4DB2B6-6064-455B-BCE6-15164B689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560" y="942535"/>
            <a:ext cx="2828925" cy="535387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9A411F-9DB0-4A51-88F3-E2FAAC7FC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42535"/>
            <a:ext cx="5931934" cy="252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54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950951F-E91C-4A83-A784-89D1C5375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784" y="5482445"/>
            <a:ext cx="2466975" cy="13144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07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IMPLANTACIÓN DE LA PROPUESTA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" sz="1600" dirty="0">
                <a:latin typeface="Arial"/>
                <a:cs typeface="Arial"/>
              </a:rPr>
              <a:t>Incidencia de la luz con la propuesta </a:t>
            </a:r>
          </a:p>
          <a:p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5FCA18-8ECB-4746-8F6E-C27978AB8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7532"/>
            <a:ext cx="9144000" cy="160516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51B36A9-92ED-4247-8A74-7B0158B4CA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02" y="2264078"/>
            <a:ext cx="3529298" cy="304793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677E4E5-2E09-4E7B-8466-93B7124491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8195" y="2369374"/>
            <a:ext cx="4800598" cy="296550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3800099-1C79-4A5C-9A77-74C8C0EE7C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226" y="5480146"/>
            <a:ext cx="2438400" cy="13144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F48E89D-D15B-4854-8E71-A6A40AD78C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40685" y="5416769"/>
            <a:ext cx="2104761" cy="140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1C7B09B-723E-4296-B94A-52E08E5D3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832" y="4684452"/>
            <a:ext cx="3107966" cy="153121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9F9169CA-F4D8-47DE-882F-15F9E14E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9" y="6296408"/>
            <a:ext cx="1804142" cy="56159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B6B6960-A6F8-4C9E-A9AB-95AC960E891E}"/>
              </a:ext>
            </a:extLst>
          </p:cNvPr>
          <p:cNvSpPr txBox="1"/>
          <p:nvPr/>
        </p:nvSpPr>
        <p:spPr>
          <a:xfrm>
            <a:off x="8628751" y="6377149"/>
            <a:ext cx="540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Arial"/>
                <a:cs typeface="Arial"/>
              </a:rPr>
              <a:t>08</a:t>
            </a:r>
            <a:endParaRPr lang="es-ES" sz="2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AE90E7-DFA5-4275-AD27-4CC220B81458}"/>
              </a:ext>
            </a:extLst>
          </p:cNvPr>
          <p:cNvSpPr txBox="1"/>
          <p:nvPr/>
        </p:nvSpPr>
        <p:spPr>
          <a:xfrm>
            <a:off x="0" y="0"/>
            <a:ext cx="91440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latin typeface="Arial"/>
                <a:cs typeface="Arial"/>
              </a:rPr>
              <a:t>RESULTADOS FINALES</a:t>
            </a:r>
            <a:endParaRPr lang="es-ES_tradnl" b="1" dirty="0">
              <a:latin typeface="Arial"/>
              <a:cs typeface="Arial"/>
            </a:endParaRPr>
          </a:p>
          <a:p>
            <a:r>
              <a:rPr lang="es-ES_tradnl" dirty="0" smtClean="0">
                <a:latin typeface="Arial"/>
                <a:cs typeface="Arial"/>
              </a:rPr>
              <a:t>Comparación </a:t>
            </a:r>
            <a:r>
              <a:rPr lang="es-ES_tradnl" dirty="0">
                <a:latin typeface="Arial"/>
                <a:cs typeface="Arial"/>
              </a:rPr>
              <a:t>caso de estudio y propuesta de implantación </a:t>
            </a: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CO" sz="1400" dirty="0">
              <a:latin typeface="Arial"/>
              <a:cs typeface="Arial"/>
            </a:endParaRPr>
          </a:p>
          <a:p>
            <a:endParaRPr lang="es-ES_tradnl" sz="1400" dirty="0">
              <a:latin typeface="Arial"/>
              <a:cs typeface="Arial"/>
            </a:endParaRPr>
          </a:p>
          <a:p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C8ED345-C76C-41CC-8251-6CBB34072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84" y="563954"/>
            <a:ext cx="8917014" cy="23234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758D68E-B933-47A3-8CC4-E40584C12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84" y="2939362"/>
            <a:ext cx="8917014" cy="201304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B91DA14-BFD2-45B5-92BF-FBFD23763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491" y="5009621"/>
            <a:ext cx="5691305" cy="184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459983"/>
      </p:ext>
    </p:extLst>
  </p:cSld>
  <p:clrMapOvr>
    <a:masterClrMapping/>
  </p:clrMapOvr>
</p:sld>
</file>

<file path=ppt/theme/theme1.xml><?xml version="1.0" encoding="utf-8"?>
<a:theme xmlns:a="http://schemas.openxmlformats.org/drawingml/2006/main" name="Bie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Bienal.thmx</Template>
  <TotalTime>2069</TotalTime>
  <Words>283</Words>
  <Application>Microsoft Office PowerPoint</Application>
  <PresentationFormat>Presentación en pantalla (4:3)</PresentationFormat>
  <Paragraphs>83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4" baseType="lpstr">
      <vt:lpstr>Arial</vt:lpstr>
      <vt:lpstr>Calibri</vt:lpstr>
      <vt:lpstr>Bienal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Santiago Molina</dc:creator>
  <cp:lastModifiedBy>VICTOR CEPEDA</cp:lastModifiedBy>
  <cp:revision>59</cp:revision>
  <dcterms:created xsi:type="dcterms:W3CDTF">2016-01-20T13:28:34Z</dcterms:created>
  <dcterms:modified xsi:type="dcterms:W3CDTF">2019-12-06T01:56:42Z</dcterms:modified>
</cp:coreProperties>
</file>